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1"/>
  </p:sldMasterIdLst>
  <p:notesMasterIdLst>
    <p:notesMasterId r:id="rId31"/>
  </p:notesMasterIdLst>
  <p:sldIdLst>
    <p:sldId id="278" r:id="rId2"/>
    <p:sldId id="310" r:id="rId3"/>
    <p:sldId id="259" r:id="rId4"/>
    <p:sldId id="257" r:id="rId5"/>
    <p:sldId id="271" r:id="rId6"/>
    <p:sldId id="286" r:id="rId7"/>
    <p:sldId id="303" r:id="rId8"/>
    <p:sldId id="313" r:id="rId9"/>
    <p:sldId id="260" r:id="rId10"/>
    <p:sldId id="332" r:id="rId11"/>
    <p:sldId id="312" r:id="rId12"/>
    <p:sldId id="335" r:id="rId13"/>
    <p:sldId id="333" r:id="rId14"/>
    <p:sldId id="334" r:id="rId15"/>
    <p:sldId id="336" r:id="rId16"/>
    <p:sldId id="305" r:id="rId17"/>
    <p:sldId id="316" r:id="rId18"/>
    <p:sldId id="337" r:id="rId19"/>
    <p:sldId id="315" r:id="rId20"/>
    <p:sldId id="318" r:id="rId21"/>
    <p:sldId id="338" r:id="rId22"/>
    <p:sldId id="339" r:id="rId23"/>
    <p:sldId id="340" r:id="rId24"/>
    <p:sldId id="326" r:id="rId25"/>
    <p:sldId id="300" r:id="rId26"/>
    <p:sldId id="327" r:id="rId27"/>
    <p:sldId id="341" r:id="rId28"/>
    <p:sldId id="342" r:id="rId29"/>
    <p:sldId id="343" r:id="rId3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DD0D75-D47A-462F-A7E3-665F736FD444}" v="41" dt="2025-08-20T18:06:27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CA172EF-D8D8-4AD8-8DCC-012F9C08F0D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280EF1D-B914-4D9B-9800-E92A73E08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record</a:t>
            </a:r>
            <a:r>
              <a:rPr lang="en-US" baseline="0" dirty="0"/>
              <a:t> on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1EE2-6A1D-42CC-BD15-1392F405968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BFEE1-D30C-4167-A66E-7CDA4B8D2D15}" type="slidenum">
              <a:rPr lang="en-US"/>
              <a:pPr/>
              <a:t>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BFEE1-D30C-4167-A66E-7CDA4B8D2D15}" type="slidenum">
              <a:rPr lang="en-US"/>
              <a:pPr/>
              <a:t>6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15895-7DEA-DE5B-2ED1-F993A967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8D014-C56C-591A-6A12-4BCF385D0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A6486A-27A0-A47F-882C-CCFCF19C0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89856-FCB4-4880-24CF-60F7B26A5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1EE2-6A1D-42CC-BD15-1392F405968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8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66C12-C69D-2194-33FB-77208C256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BF3F0-2175-6197-6211-4320D9059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90E24-6745-B2EB-37F7-72AF51EAB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2A6A9-A473-F987-75C2-6DACA2484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1EE2-6A1D-42CC-BD15-1392F405968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B1EE2-6A1D-42CC-BD15-1392F405968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F6B7E-DCF2-2064-713B-38BD0AF70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2049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0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62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B6D7AF-6E67-4273-9971-D4D89992E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6003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352D8-56CB-4339-A301-056B21BD6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4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2BC53-C4FD-424A-96BC-C66F8877E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5608" y="1160585"/>
            <a:ext cx="2304196" cy="234779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4DDF2C2-A7D3-4E06-AA35-51A7C5FE0D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64773" y="1160585"/>
            <a:ext cx="2304196" cy="234779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46F43A4-49D2-4E11-B0B5-ED35E44F40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15146" y="1160585"/>
            <a:ext cx="2304196" cy="234779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80DF5E-C959-41DE-8DF4-3EDA44B54B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5305" y="3921125"/>
            <a:ext cx="3481387" cy="590550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A7A4323-01B6-4A9B-AFC0-833E93C36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5305" y="4511675"/>
            <a:ext cx="3481387" cy="41275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BC0DB78-3264-42F2-A1C4-6B893DBEF3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905" y="3921125"/>
            <a:ext cx="3481387" cy="590550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96CBE4EC-2707-43F3-BECF-130553F766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905" y="4511675"/>
            <a:ext cx="3481387" cy="41275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FF739393-B60C-4E98-B32E-3AE173FBF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4774" y="3921125"/>
            <a:ext cx="3481387" cy="590550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305863E-590E-4F14-AC0B-4854E09CA6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4774" y="4511675"/>
            <a:ext cx="3481387" cy="41275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6614515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352D8-56CB-4339-A301-056B21BD6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17480"/>
            <a:ext cx="12252960" cy="689296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2BC53-C4FD-424A-96BC-C66F8877E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44449" y="1160585"/>
            <a:ext cx="2304196" cy="234779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4DDF2C2-A7D3-4E06-AA35-51A7C5FE0D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21112" y="1160585"/>
            <a:ext cx="2304196" cy="234779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80DF5E-C959-41DE-8DF4-3EDA44B54B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1644" y="3921125"/>
            <a:ext cx="3481387" cy="590550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A7A4323-01B6-4A9B-AFC0-833E93C36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11644" y="4511675"/>
            <a:ext cx="3481387" cy="41275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BC0DB78-3264-42F2-A1C4-6B893DBEF3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1746" y="3921125"/>
            <a:ext cx="3481387" cy="590550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96CBE4EC-2707-43F3-BECF-130553F766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31746" y="4511675"/>
            <a:ext cx="3481387" cy="41275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9996598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352D8-56CB-4339-A301-056B21BD6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16714"/>
            <a:ext cx="12252960" cy="689142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2BC53-C4FD-424A-96BC-C66F8877E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9617" y="1485900"/>
            <a:ext cx="2699052" cy="27501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80DF5E-C959-41DE-8DF4-3EDA44B54B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5459" y="2174308"/>
            <a:ext cx="4542510" cy="590550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A7A4323-01B6-4A9B-AFC0-833E93C36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5459" y="2764858"/>
            <a:ext cx="4542510" cy="41275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4932276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s &amp;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352D8-56CB-4339-A301-056B21BD6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" y="-16714"/>
            <a:ext cx="12252958" cy="689142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2BC53-C4FD-424A-96BC-C66F8877E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8017" y="2008598"/>
            <a:ext cx="2294606" cy="233801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80DF5E-C959-41DE-8DF4-3EDA44B54B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13" y="1005298"/>
            <a:ext cx="4542510" cy="590550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A7A4323-01B6-4A9B-AFC0-833E93C36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713" y="1595848"/>
            <a:ext cx="4542510" cy="41275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1A60987-8D5A-4B5D-85D7-6F94DBF05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3712" y="2328541"/>
            <a:ext cx="6907641" cy="285012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141603567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/With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2" y="-9144"/>
            <a:ext cx="12223323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03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 Pl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2" y="-9144"/>
            <a:ext cx="12223323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8683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p Kids H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2" y="-8380"/>
            <a:ext cx="12223323" cy="68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992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22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1" y="-8380"/>
            <a:ext cx="12223321" cy="687475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6341D5-F212-46F7-8D9F-EA62E0211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5432" y="-14980"/>
            <a:ext cx="7161094" cy="6877692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146"/>
              <a:gd name="connsiteY0" fmla="*/ 1345 h 10000"/>
              <a:gd name="connsiteX1" fmla="*/ 2646 w 10146"/>
              <a:gd name="connsiteY1" fmla="*/ 2000 h 10000"/>
              <a:gd name="connsiteX2" fmla="*/ 5146 w 10146"/>
              <a:gd name="connsiteY2" fmla="*/ 1000 h 10000"/>
              <a:gd name="connsiteX3" fmla="*/ 7646 w 10146"/>
              <a:gd name="connsiteY3" fmla="*/ 0 h 10000"/>
              <a:gd name="connsiteX4" fmla="*/ 10146 w 10146"/>
              <a:gd name="connsiteY4" fmla="*/ 1000 h 10000"/>
              <a:gd name="connsiteX5" fmla="*/ 10146 w 10146"/>
              <a:gd name="connsiteY5" fmla="*/ 9000 h 10000"/>
              <a:gd name="connsiteX6" fmla="*/ 7646 w 10146"/>
              <a:gd name="connsiteY6" fmla="*/ 8000 h 10000"/>
              <a:gd name="connsiteX7" fmla="*/ 5146 w 10146"/>
              <a:gd name="connsiteY7" fmla="*/ 9000 h 10000"/>
              <a:gd name="connsiteX8" fmla="*/ 2646 w 10146"/>
              <a:gd name="connsiteY8" fmla="*/ 10000 h 10000"/>
              <a:gd name="connsiteX9" fmla="*/ 146 w 10146"/>
              <a:gd name="connsiteY9" fmla="*/ 9000 h 10000"/>
              <a:gd name="connsiteX10" fmla="*/ 0 w 10146"/>
              <a:gd name="connsiteY10" fmla="*/ 1345 h 10000"/>
              <a:gd name="connsiteX0" fmla="*/ 0 w 11009"/>
              <a:gd name="connsiteY0" fmla="*/ 7088 h 10000"/>
              <a:gd name="connsiteX1" fmla="*/ 3509 w 11009"/>
              <a:gd name="connsiteY1" fmla="*/ 2000 h 10000"/>
              <a:gd name="connsiteX2" fmla="*/ 6009 w 11009"/>
              <a:gd name="connsiteY2" fmla="*/ 1000 h 10000"/>
              <a:gd name="connsiteX3" fmla="*/ 8509 w 11009"/>
              <a:gd name="connsiteY3" fmla="*/ 0 h 10000"/>
              <a:gd name="connsiteX4" fmla="*/ 11009 w 11009"/>
              <a:gd name="connsiteY4" fmla="*/ 1000 h 10000"/>
              <a:gd name="connsiteX5" fmla="*/ 11009 w 11009"/>
              <a:gd name="connsiteY5" fmla="*/ 9000 h 10000"/>
              <a:gd name="connsiteX6" fmla="*/ 8509 w 11009"/>
              <a:gd name="connsiteY6" fmla="*/ 8000 h 10000"/>
              <a:gd name="connsiteX7" fmla="*/ 6009 w 11009"/>
              <a:gd name="connsiteY7" fmla="*/ 9000 h 10000"/>
              <a:gd name="connsiteX8" fmla="*/ 3509 w 11009"/>
              <a:gd name="connsiteY8" fmla="*/ 10000 h 10000"/>
              <a:gd name="connsiteX9" fmla="*/ 1009 w 11009"/>
              <a:gd name="connsiteY9" fmla="*/ 9000 h 10000"/>
              <a:gd name="connsiteX10" fmla="*/ 0 w 11009"/>
              <a:gd name="connsiteY10" fmla="*/ 7088 h 10000"/>
              <a:gd name="connsiteX0" fmla="*/ 0 w 11009"/>
              <a:gd name="connsiteY0" fmla="*/ 7088 h 10000"/>
              <a:gd name="connsiteX1" fmla="*/ 3509 w 11009"/>
              <a:gd name="connsiteY1" fmla="*/ 2000 h 10000"/>
              <a:gd name="connsiteX2" fmla="*/ 6009 w 11009"/>
              <a:gd name="connsiteY2" fmla="*/ 1000 h 10000"/>
              <a:gd name="connsiteX3" fmla="*/ 8509 w 11009"/>
              <a:gd name="connsiteY3" fmla="*/ 0 h 10000"/>
              <a:gd name="connsiteX4" fmla="*/ 11009 w 11009"/>
              <a:gd name="connsiteY4" fmla="*/ 1000 h 10000"/>
              <a:gd name="connsiteX5" fmla="*/ 9210 w 11009"/>
              <a:gd name="connsiteY5" fmla="*/ 2579 h 10000"/>
              <a:gd name="connsiteX6" fmla="*/ 8509 w 11009"/>
              <a:gd name="connsiteY6" fmla="*/ 8000 h 10000"/>
              <a:gd name="connsiteX7" fmla="*/ 6009 w 11009"/>
              <a:gd name="connsiteY7" fmla="*/ 9000 h 10000"/>
              <a:gd name="connsiteX8" fmla="*/ 3509 w 11009"/>
              <a:gd name="connsiteY8" fmla="*/ 10000 h 10000"/>
              <a:gd name="connsiteX9" fmla="*/ 1009 w 11009"/>
              <a:gd name="connsiteY9" fmla="*/ 9000 h 10000"/>
              <a:gd name="connsiteX10" fmla="*/ 0 w 11009"/>
              <a:gd name="connsiteY10" fmla="*/ 7088 h 10000"/>
              <a:gd name="connsiteX0" fmla="*/ 0 w 11009"/>
              <a:gd name="connsiteY0" fmla="*/ 7088 h 10005"/>
              <a:gd name="connsiteX1" fmla="*/ 3509 w 11009"/>
              <a:gd name="connsiteY1" fmla="*/ 2000 h 10005"/>
              <a:gd name="connsiteX2" fmla="*/ 6009 w 11009"/>
              <a:gd name="connsiteY2" fmla="*/ 1000 h 10005"/>
              <a:gd name="connsiteX3" fmla="*/ 8509 w 11009"/>
              <a:gd name="connsiteY3" fmla="*/ 0 h 10005"/>
              <a:gd name="connsiteX4" fmla="*/ 11009 w 11009"/>
              <a:gd name="connsiteY4" fmla="*/ 1000 h 10005"/>
              <a:gd name="connsiteX5" fmla="*/ 9210 w 11009"/>
              <a:gd name="connsiteY5" fmla="*/ 2579 h 10005"/>
              <a:gd name="connsiteX6" fmla="*/ 7852 w 11009"/>
              <a:gd name="connsiteY6" fmla="*/ 3152 h 10005"/>
              <a:gd name="connsiteX7" fmla="*/ 6009 w 11009"/>
              <a:gd name="connsiteY7" fmla="*/ 9000 h 10005"/>
              <a:gd name="connsiteX8" fmla="*/ 3509 w 11009"/>
              <a:gd name="connsiteY8" fmla="*/ 10000 h 10005"/>
              <a:gd name="connsiteX9" fmla="*/ 1009 w 11009"/>
              <a:gd name="connsiteY9" fmla="*/ 9000 h 10005"/>
              <a:gd name="connsiteX10" fmla="*/ 0 w 11009"/>
              <a:gd name="connsiteY10" fmla="*/ 7088 h 10005"/>
              <a:gd name="connsiteX0" fmla="*/ 0 w 11009"/>
              <a:gd name="connsiteY0" fmla="*/ 7088 h 10000"/>
              <a:gd name="connsiteX1" fmla="*/ 3509 w 11009"/>
              <a:gd name="connsiteY1" fmla="*/ 2000 h 10000"/>
              <a:gd name="connsiteX2" fmla="*/ 6009 w 11009"/>
              <a:gd name="connsiteY2" fmla="*/ 1000 h 10000"/>
              <a:gd name="connsiteX3" fmla="*/ 8509 w 11009"/>
              <a:gd name="connsiteY3" fmla="*/ 0 h 10000"/>
              <a:gd name="connsiteX4" fmla="*/ 11009 w 11009"/>
              <a:gd name="connsiteY4" fmla="*/ 1000 h 10000"/>
              <a:gd name="connsiteX5" fmla="*/ 9210 w 11009"/>
              <a:gd name="connsiteY5" fmla="*/ 2579 h 10000"/>
              <a:gd name="connsiteX6" fmla="*/ 7852 w 11009"/>
              <a:gd name="connsiteY6" fmla="*/ 3152 h 10000"/>
              <a:gd name="connsiteX7" fmla="*/ 7261 w 11009"/>
              <a:gd name="connsiteY7" fmla="*/ 2873 h 10000"/>
              <a:gd name="connsiteX8" fmla="*/ 3509 w 11009"/>
              <a:gd name="connsiteY8" fmla="*/ 10000 h 10000"/>
              <a:gd name="connsiteX9" fmla="*/ 1009 w 11009"/>
              <a:gd name="connsiteY9" fmla="*/ 9000 h 10000"/>
              <a:gd name="connsiteX10" fmla="*/ 0 w 11009"/>
              <a:gd name="connsiteY10" fmla="*/ 7088 h 10000"/>
              <a:gd name="connsiteX0" fmla="*/ 0 w 11009"/>
              <a:gd name="connsiteY0" fmla="*/ 7088 h 9035"/>
              <a:gd name="connsiteX1" fmla="*/ 3509 w 11009"/>
              <a:gd name="connsiteY1" fmla="*/ 2000 h 9035"/>
              <a:gd name="connsiteX2" fmla="*/ 6009 w 11009"/>
              <a:gd name="connsiteY2" fmla="*/ 1000 h 9035"/>
              <a:gd name="connsiteX3" fmla="*/ 8509 w 11009"/>
              <a:gd name="connsiteY3" fmla="*/ 0 h 9035"/>
              <a:gd name="connsiteX4" fmla="*/ 11009 w 11009"/>
              <a:gd name="connsiteY4" fmla="*/ 1000 h 9035"/>
              <a:gd name="connsiteX5" fmla="*/ 9210 w 11009"/>
              <a:gd name="connsiteY5" fmla="*/ 2579 h 9035"/>
              <a:gd name="connsiteX6" fmla="*/ 7852 w 11009"/>
              <a:gd name="connsiteY6" fmla="*/ 3152 h 9035"/>
              <a:gd name="connsiteX7" fmla="*/ 7261 w 11009"/>
              <a:gd name="connsiteY7" fmla="*/ 2873 h 9035"/>
              <a:gd name="connsiteX8" fmla="*/ 5941 w 11009"/>
              <a:gd name="connsiteY8" fmla="*/ 3566 h 9035"/>
              <a:gd name="connsiteX9" fmla="*/ 1009 w 11009"/>
              <a:gd name="connsiteY9" fmla="*/ 9000 h 9035"/>
              <a:gd name="connsiteX10" fmla="*/ 0 w 11009"/>
              <a:gd name="connsiteY10" fmla="*/ 7088 h 9035"/>
              <a:gd name="connsiteX0" fmla="*/ 0 w 10000"/>
              <a:gd name="connsiteY0" fmla="*/ 7845 h 8409"/>
              <a:gd name="connsiteX1" fmla="*/ 3187 w 10000"/>
              <a:gd name="connsiteY1" fmla="*/ 2214 h 8409"/>
              <a:gd name="connsiteX2" fmla="*/ 5458 w 10000"/>
              <a:gd name="connsiteY2" fmla="*/ 1107 h 8409"/>
              <a:gd name="connsiteX3" fmla="*/ 7729 w 10000"/>
              <a:gd name="connsiteY3" fmla="*/ 0 h 8409"/>
              <a:gd name="connsiteX4" fmla="*/ 10000 w 10000"/>
              <a:gd name="connsiteY4" fmla="*/ 1107 h 8409"/>
              <a:gd name="connsiteX5" fmla="*/ 8366 w 10000"/>
              <a:gd name="connsiteY5" fmla="*/ 2854 h 8409"/>
              <a:gd name="connsiteX6" fmla="*/ 7132 w 10000"/>
              <a:gd name="connsiteY6" fmla="*/ 3489 h 8409"/>
              <a:gd name="connsiteX7" fmla="*/ 6596 w 10000"/>
              <a:gd name="connsiteY7" fmla="*/ 3180 h 8409"/>
              <a:gd name="connsiteX8" fmla="*/ 5396 w 10000"/>
              <a:gd name="connsiteY8" fmla="*/ 3947 h 8409"/>
              <a:gd name="connsiteX9" fmla="*/ 4230 w 10000"/>
              <a:gd name="connsiteY9" fmla="*/ 4015 h 8409"/>
              <a:gd name="connsiteX10" fmla="*/ 0 w 10000"/>
              <a:gd name="connsiteY10" fmla="*/ 7845 h 8409"/>
              <a:gd name="connsiteX0" fmla="*/ 6941 w 6941"/>
              <a:gd name="connsiteY0" fmla="*/ 13117 h 13642"/>
              <a:gd name="connsiteX1" fmla="*/ 122 w 6941"/>
              <a:gd name="connsiteY1" fmla="*/ 2633 h 13642"/>
              <a:gd name="connsiteX2" fmla="*/ 2393 w 6941"/>
              <a:gd name="connsiteY2" fmla="*/ 1316 h 13642"/>
              <a:gd name="connsiteX3" fmla="*/ 4664 w 6941"/>
              <a:gd name="connsiteY3" fmla="*/ 0 h 13642"/>
              <a:gd name="connsiteX4" fmla="*/ 6935 w 6941"/>
              <a:gd name="connsiteY4" fmla="*/ 1316 h 13642"/>
              <a:gd name="connsiteX5" fmla="*/ 5301 w 6941"/>
              <a:gd name="connsiteY5" fmla="*/ 3394 h 13642"/>
              <a:gd name="connsiteX6" fmla="*/ 4067 w 6941"/>
              <a:gd name="connsiteY6" fmla="*/ 4149 h 13642"/>
              <a:gd name="connsiteX7" fmla="*/ 3531 w 6941"/>
              <a:gd name="connsiteY7" fmla="*/ 3782 h 13642"/>
              <a:gd name="connsiteX8" fmla="*/ 2331 w 6941"/>
              <a:gd name="connsiteY8" fmla="*/ 4694 h 13642"/>
              <a:gd name="connsiteX9" fmla="*/ 1165 w 6941"/>
              <a:gd name="connsiteY9" fmla="*/ 4775 h 13642"/>
              <a:gd name="connsiteX10" fmla="*/ 6941 w 6941"/>
              <a:gd name="connsiteY10" fmla="*/ 13117 h 13642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5087 w 10000"/>
              <a:gd name="connsiteY7" fmla="*/ 2772 h 10060"/>
              <a:gd name="connsiteX8" fmla="*/ 3358 w 10000"/>
              <a:gd name="connsiteY8" fmla="*/ 3441 h 10060"/>
              <a:gd name="connsiteX9" fmla="*/ 9888 w 10000"/>
              <a:gd name="connsiteY9" fmla="*/ 5240 h 10060"/>
              <a:gd name="connsiteX10" fmla="*/ 10000 w 10000"/>
              <a:gd name="connsiteY10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5087 w 10000"/>
              <a:gd name="connsiteY7" fmla="*/ 2772 h 10060"/>
              <a:gd name="connsiteX8" fmla="*/ 7097 w 10000"/>
              <a:gd name="connsiteY8" fmla="*/ 4058 h 10060"/>
              <a:gd name="connsiteX9" fmla="*/ 9888 w 10000"/>
              <a:gd name="connsiteY9" fmla="*/ 5240 h 10060"/>
              <a:gd name="connsiteX10" fmla="*/ 10000 w 10000"/>
              <a:gd name="connsiteY10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5151 w 10000"/>
              <a:gd name="connsiteY7" fmla="*/ 2735 h 10060"/>
              <a:gd name="connsiteX8" fmla="*/ 7097 w 10000"/>
              <a:gd name="connsiteY8" fmla="*/ 4058 h 10060"/>
              <a:gd name="connsiteX9" fmla="*/ 9888 w 10000"/>
              <a:gd name="connsiteY9" fmla="*/ 5240 h 10060"/>
              <a:gd name="connsiteX10" fmla="*/ 10000 w 10000"/>
              <a:gd name="connsiteY10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7097 w 10000"/>
              <a:gd name="connsiteY7" fmla="*/ 4058 h 10060"/>
              <a:gd name="connsiteX8" fmla="*/ 9888 w 10000"/>
              <a:gd name="connsiteY8" fmla="*/ 5240 h 10060"/>
              <a:gd name="connsiteX9" fmla="*/ 10000 w 10000"/>
              <a:gd name="connsiteY9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4995 w 10000"/>
              <a:gd name="connsiteY4" fmla="*/ 866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7097 w 10000"/>
              <a:gd name="connsiteY7" fmla="*/ 4058 h 10060"/>
              <a:gd name="connsiteX8" fmla="*/ 9888 w 10000"/>
              <a:gd name="connsiteY8" fmla="*/ 5240 h 10060"/>
              <a:gd name="connsiteX9" fmla="*/ 10000 w 10000"/>
              <a:gd name="connsiteY9" fmla="*/ 9615 h 10060"/>
              <a:gd name="connsiteX0" fmla="*/ 10015 w 10015"/>
              <a:gd name="connsiteY0" fmla="*/ 9037 h 9482"/>
              <a:gd name="connsiteX1" fmla="*/ 191 w 10015"/>
              <a:gd name="connsiteY1" fmla="*/ 1352 h 9482"/>
              <a:gd name="connsiteX2" fmla="*/ 3463 w 10015"/>
              <a:gd name="connsiteY2" fmla="*/ 387 h 9482"/>
              <a:gd name="connsiteX3" fmla="*/ 2820 w 10015"/>
              <a:gd name="connsiteY3" fmla="*/ 138 h 9482"/>
              <a:gd name="connsiteX4" fmla="*/ 5010 w 10015"/>
              <a:gd name="connsiteY4" fmla="*/ 288 h 9482"/>
              <a:gd name="connsiteX5" fmla="*/ 7652 w 10015"/>
              <a:gd name="connsiteY5" fmla="*/ 1910 h 9482"/>
              <a:gd name="connsiteX6" fmla="*/ 5874 w 10015"/>
              <a:gd name="connsiteY6" fmla="*/ 2463 h 9482"/>
              <a:gd name="connsiteX7" fmla="*/ 7112 w 10015"/>
              <a:gd name="connsiteY7" fmla="*/ 3480 h 9482"/>
              <a:gd name="connsiteX8" fmla="*/ 9903 w 10015"/>
              <a:gd name="connsiteY8" fmla="*/ 4662 h 9482"/>
              <a:gd name="connsiteX9" fmla="*/ 10015 w 10015"/>
              <a:gd name="connsiteY9" fmla="*/ 9037 h 9482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7641 w 10000"/>
              <a:gd name="connsiteY5" fmla="*/ 2786 h 10773"/>
              <a:gd name="connsiteX6" fmla="*/ 5865 w 10000"/>
              <a:gd name="connsiteY6" fmla="*/ 3370 h 10773"/>
              <a:gd name="connsiteX7" fmla="*/ 7101 w 10000"/>
              <a:gd name="connsiteY7" fmla="*/ 4442 h 10773"/>
              <a:gd name="connsiteX8" fmla="*/ 9888 w 10000"/>
              <a:gd name="connsiteY8" fmla="*/ 5689 h 10773"/>
              <a:gd name="connsiteX9" fmla="*/ 10000 w 10000"/>
              <a:gd name="connsiteY9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5865 w 10000"/>
              <a:gd name="connsiteY6" fmla="*/ 3370 h 10773"/>
              <a:gd name="connsiteX7" fmla="*/ 7101 w 10000"/>
              <a:gd name="connsiteY7" fmla="*/ 4442 h 10773"/>
              <a:gd name="connsiteX8" fmla="*/ 9888 w 10000"/>
              <a:gd name="connsiteY8" fmla="*/ 5689 h 10773"/>
              <a:gd name="connsiteX9" fmla="*/ 10000 w 10000"/>
              <a:gd name="connsiteY9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101 w 10000"/>
              <a:gd name="connsiteY6" fmla="*/ 4442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69"/>
              <a:gd name="connsiteX1" fmla="*/ 191 w 10000"/>
              <a:gd name="connsiteY1" fmla="*/ 2198 h 10769"/>
              <a:gd name="connsiteX2" fmla="*/ 3458 w 10000"/>
              <a:gd name="connsiteY2" fmla="*/ 1180 h 10769"/>
              <a:gd name="connsiteX3" fmla="*/ 2816 w 10000"/>
              <a:gd name="connsiteY3" fmla="*/ 918 h 10769"/>
              <a:gd name="connsiteX4" fmla="*/ 1729 w 10000"/>
              <a:gd name="connsiteY4" fmla="*/ 152 h 10769"/>
              <a:gd name="connsiteX5" fmla="*/ 8531 w 10000"/>
              <a:gd name="connsiteY5" fmla="*/ 183 h 10769"/>
              <a:gd name="connsiteX6" fmla="*/ 7546 w 10000"/>
              <a:gd name="connsiteY6" fmla="*/ 2854 h 10769"/>
              <a:gd name="connsiteX7" fmla="*/ 9983 w 10000"/>
              <a:gd name="connsiteY7" fmla="*/ 5598 h 10769"/>
              <a:gd name="connsiteX8" fmla="*/ 10000 w 10000"/>
              <a:gd name="connsiteY8" fmla="*/ 10303 h 10769"/>
              <a:gd name="connsiteX0" fmla="*/ 10000 w 10000"/>
              <a:gd name="connsiteY0" fmla="*/ 10303 h 10898"/>
              <a:gd name="connsiteX1" fmla="*/ 191 w 10000"/>
              <a:gd name="connsiteY1" fmla="*/ 2198 h 10898"/>
              <a:gd name="connsiteX2" fmla="*/ 3458 w 10000"/>
              <a:gd name="connsiteY2" fmla="*/ 1180 h 10898"/>
              <a:gd name="connsiteX3" fmla="*/ 2816 w 10000"/>
              <a:gd name="connsiteY3" fmla="*/ 918 h 10898"/>
              <a:gd name="connsiteX4" fmla="*/ 1729 w 10000"/>
              <a:gd name="connsiteY4" fmla="*/ 152 h 10898"/>
              <a:gd name="connsiteX5" fmla="*/ 8531 w 10000"/>
              <a:gd name="connsiteY5" fmla="*/ 183 h 10898"/>
              <a:gd name="connsiteX6" fmla="*/ 7546 w 10000"/>
              <a:gd name="connsiteY6" fmla="*/ 2854 h 10898"/>
              <a:gd name="connsiteX7" fmla="*/ 9983 w 10000"/>
              <a:gd name="connsiteY7" fmla="*/ 5598 h 10898"/>
              <a:gd name="connsiteX8" fmla="*/ 10000 w 10000"/>
              <a:gd name="connsiteY8" fmla="*/ 10303 h 10898"/>
              <a:gd name="connsiteX0" fmla="*/ 10000 w 10000"/>
              <a:gd name="connsiteY0" fmla="*/ 10303 h 10898"/>
              <a:gd name="connsiteX1" fmla="*/ 191 w 10000"/>
              <a:gd name="connsiteY1" fmla="*/ 2198 h 10898"/>
              <a:gd name="connsiteX2" fmla="*/ 3458 w 10000"/>
              <a:gd name="connsiteY2" fmla="*/ 1180 h 10898"/>
              <a:gd name="connsiteX3" fmla="*/ 2816 w 10000"/>
              <a:gd name="connsiteY3" fmla="*/ 918 h 10898"/>
              <a:gd name="connsiteX4" fmla="*/ 1729 w 10000"/>
              <a:gd name="connsiteY4" fmla="*/ 152 h 10898"/>
              <a:gd name="connsiteX5" fmla="*/ 8531 w 10000"/>
              <a:gd name="connsiteY5" fmla="*/ 183 h 10898"/>
              <a:gd name="connsiteX6" fmla="*/ 7546 w 10000"/>
              <a:gd name="connsiteY6" fmla="*/ 2854 h 10898"/>
              <a:gd name="connsiteX7" fmla="*/ 9983 w 10000"/>
              <a:gd name="connsiteY7" fmla="*/ 5598 h 10898"/>
              <a:gd name="connsiteX8" fmla="*/ 10000 w 10000"/>
              <a:gd name="connsiteY8" fmla="*/ 10303 h 10898"/>
              <a:gd name="connsiteX0" fmla="*/ 10000 w 10000"/>
              <a:gd name="connsiteY0" fmla="*/ 10303 h 10898"/>
              <a:gd name="connsiteX1" fmla="*/ 191 w 10000"/>
              <a:gd name="connsiteY1" fmla="*/ 2198 h 10898"/>
              <a:gd name="connsiteX2" fmla="*/ 3458 w 10000"/>
              <a:gd name="connsiteY2" fmla="*/ 1180 h 10898"/>
              <a:gd name="connsiteX3" fmla="*/ 2816 w 10000"/>
              <a:gd name="connsiteY3" fmla="*/ 918 h 10898"/>
              <a:gd name="connsiteX4" fmla="*/ 1729 w 10000"/>
              <a:gd name="connsiteY4" fmla="*/ 152 h 10898"/>
              <a:gd name="connsiteX5" fmla="*/ 8531 w 10000"/>
              <a:gd name="connsiteY5" fmla="*/ 183 h 10898"/>
              <a:gd name="connsiteX6" fmla="*/ 7546 w 10000"/>
              <a:gd name="connsiteY6" fmla="*/ 2854 h 10898"/>
              <a:gd name="connsiteX7" fmla="*/ 9983 w 10000"/>
              <a:gd name="connsiteY7" fmla="*/ 5598 h 10898"/>
              <a:gd name="connsiteX8" fmla="*/ 10000 w 10000"/>
              <a:gd name="connsiteY8" fmla="*/ 10303 h 10898"/>
              <a:gd name="connsiteX0" fmla="*/ 10053 w 10053"/>
              <a:gd name="connsiteY0" fmla="*/ 10303 h 10898"/>
              <a:gd name="connsiteX1" fmla="*/ 244 w 10053"/>
              <a:gd name="connsiteY1" fmla="*/ 2198 h 10898"/>
              <a:gd name="connsiteX2" fmla="*/ 2869 w 10053"/>
              <a:gd name="connsiteY2" fmla="*/ 918 h 10898"/>
              <a:gd name="connsiteX3" fmla="*/ 1782 w 10053"/>
              <a:gd name="connsiteY3" fmla="*/ 152 h 10898"/>
              <a:gd name="connsiteX4" fmla="*/ 8584 w 10053"/>
              <a:gd name="connsiteY4" fmla="*/ 183 h 10898"/>
              <a:gd name="connsiteX5" fmla="*/ 7599 w 10053"/>
              <a:gd name="connsiteY5" fmla="*/ 2854 h 10898"/>
              <a:gd name="connsiteX6" fmla="*/ 10036 w 10053"/>
              <a:gd name="connsiteY6" fmla="*/ 5598 h 10898"/>
              <a:gd name="connsiteX7" fmla="*/ 10053 w 10053"/>
              <a:gd name="connsiteY7" fmla="*/ 10303 h 10898"/>
              <a:gd name="connsiteX0" fmla="*/ 11472 w 11472"/>
              <a:gd name="connsiteY0" fmla="*/ 10239 h 10834"/>
              <a:gd name="connsiteX1" fmla="*/ 1663 w 11472"/>
              <a:gd name="connsiteY1" fmla="*/ 2134 h 10834"/>
              <a:gd name="connsiteX2" fmla="*/ 141 w 11472"/>
              <a:gd name="connsiteY2" fmla="*/ 2012 h 10834"/>
              <a:gd name="connsiteX3" fmla="*/ 3201 w 11472"/>
              <a:gd name="connsiteY3" fmla="*/ 88 h 10834"/>
              <a:gd name="connsiteX4" fmla="*/ 10003 w 11472"/>
              <a:gd name="connsiteY4" fmla="*/ 119 h 10834"/>
              <a:gd name="connsiteX5" fmla="*/ 9018 w 11472"/>
              <a:gd name="connsiteY5" fmla="*/ 2790 h 10834"/>
              <a:gd name="connsiteX6" fmla="*/ 11455 w 11472"/>
              <a:gd name="connsiteY6" fmla="*/ 5534 h 10834"/>
              <a:gd name="connsiteX7" fmla="*/ 11472 w 11472"/>
              <a:gd name="connsiteY7" fmla="*/ 10239 h 10834"/>
              <a:gd name="connsiteX0" fmla="*/ 13594 w 13594"/>
              <a:gd name="connsiteY0" fmla="*/ 10263 h 10858"/>
              <a:gd name="connsiteX1" fmla="*/ 655 w 13594"/>
              <a:gd name="connsiteY1" fmla="*/ 4878 h 10858"/>
              <a:gd name="connsiteX2" fmla="*/ 2263 w 13594"/>
              <a:gd name="connsiteY2" fmla="*/ 2036 h 10858"/>
              <a:gd name="connsiteX3" fmla="*/ 5323 w 13594"/>
              <a:gd name="connsiteY3" fmla="*/ 112 h 10858"/>
              <a:gd name="connsiteX4" fmla="*/ 12125 w 13594"/>
              <a:gd name="connsiteY4" fmla="*/ 143 h 10858"/>
              <a:gd name="connsiteX5" fmla="*/ 11140 w 13594"/>
              <a:gd name="connsiteY5" fmla="*/ 2814 h 10858"/>
              <a:gd name="connsiteX6" fmla="*/ 13577 w 13594"/>
              <a:gd name="connsiteY6" fmla="*/ 5558 h 10858"/>
              <a:gd name="connsiteX7" fmla="*/ 13594 w 13594"/>
              <a:gd name="connsiteY7" fmla="*/ 10263 h 10858"/>
              <a:gd name="connsiteX0" fmla="*/ 13055 w 13055"/>
              <a:gd name="connsiteY0" fmla="*/ 10263 h 10858"/>
              <a:gd name="connsiteX1" fmla="*/ 4825 w 13055"/>
              <a:gd name="connsiteY1" fmla="*/ 7253 h 10858"/>
              <a:gd name="connsiteX2" fmla="*/ 116 w 13055"/>
              <a:gd name="connsiteY2" fmla="*/ 4878 h 10858"/>
              <a:gd name="connsiteX3" fmla="*/ 1724 w 13055"/>
              <a:gd name="connsiteY3" fmla="*/ 2036 h 10858"/>
              <a:gd name="connsiteX4" fmla="*/ 4784 w 13055"/>
              <a:gd name="connsiteY4" fmla="*/ 112 h 10858"/>
              <a:gd name="connsiteX5" fmla="*/ 11586 w 13055"/>
              <a:gd name="connsiteY5" fmla="*/ 143 h 10858"/>
              <a:gd name="connsiteX6" fmla="*/ 10601 w 13055"/>
              <a:gd name="connsiteY6" fmla="*/ 2814 h 10858"/>
              <a:gd name="connsiteX7" fmla="*/ 13038 w 13055"/>
              <a:gd name="connsiteY7" fmla="*/ 5558 h 10858"/>
              <a:gd name="connsiteX8" fmla="*/ 13055 w 13055"/>
              <a:gd name="connsiteY8" fmla="*/ 10263 h 10858"/>
              <a:gd name="connsiteX0" fmla="*/ 13101 w 13101"/>
              <a:gd name="connsiteY0" fmla="*/ 10263 h 10858"/>
              <a:gd name="connsiteX1" fmla="*/ 1519 w 13101"/>
              <a:gd name="connsiteY1" fmla="*/ 7318 h 10858"/>
              <a:gd name="connsiteX2" fmla="*/ 162 w 13101"/>
              <a:gd name="connsiteY2" fmla="*/ 4878 h 10858"/>
              <a:gd name="connsiteX3" fmla="*/ 1770 w 13101"/>
              <a:gd name="connsiteY3" fmla="*/ 2036 h 10858"/>
              <a:gd name="connsiteX4" fmla="*/ 4830 w 13101"/>
              <a:gd name="connsiteY4" fmla="*/ 112 h 10858"/>
              <a:gd name="connsiteX5" fmla="*/ 11632 w 13101"/>
              <a:gd name="connsiteY5" fmla="*/ 143 h 10858"/>
              <a:gd name="connsiteX6" fmla="*/ 10647 w 13101"/>
              <a:gd name="connsiteY6" fmla="*/ 2814 h 10858"/>
              <a:gd name="connsiteX7" fmla="*/ 13084 w 13101"/>
              <a:gd name="connsiteY7" fmla="*/ 5558 h 10858"/>
              <a:gd name="connsiteX8" fmla="*/ 13101 w 13101"/>
              <a:gd name="connsiteY8" fmla="*/ 10263 h 10858"/>
              <a:gd name="connsiteX0" fmla="*/ 12943 w 12943"/>
              <a:gd name="connsiteY0" fmla="*/ 10263 h 10858"/>
              <a:gd name="connsiteX1" fmla="*/ 6175 w 12943"/>
              <a:gd name="connsiteY1" fmla="*/ 8867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43"/>
              <a:gd name="connsiteY0" fmla="*/ 10263 h 10858"/>
              <a:gd name="connsiteX1" fmla="*/ 726 w 12943"/>
              <a:gd name="connsiteY1" fmla="*/ 10273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43"/>
              <a:gd name="connsiteY0" fmla="*/ 10263 h 10858"/>
              <a:gd name="connsiteX1" fmla="*/ 726 w 12943"/>
              <a:gd name="connsiteY1" fmla="*/ 10273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43"/>
              <a:gd name="connsiteY0" fmla="*/ 10263 h 10858"/>
              <a:gd name="connsiteX1" fmla="*/ 726 w 12943"/>
              <a:gd name="connsiteY1" fmla="*/ 10273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44 w 12950"/>
              <a:gd name="connsiteY2" fmla="*/ 7403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2 w 12949"/>
              <a:gd name="connsiteY0" fmla="*/ 10263 h 10293"/>
              <a:gd name="connsiteX1" fmla="*/ 725 w 12949"/>
              <a:gd name="connsiteY1" fmla="*/ 10273 h 10293"/>
              <a:gd name="connsiteX2" fmla="*/ 1343 w 12949"/>
              <a:gd name="connsiteY2" fmla="*/ 7403 h 10293"/>
              <a:gd name="connsiteX3" fmla="*/ 3 w 12949"/>
              <a:gd name="connsiteY3" fmla="*/ 4878 h 10293"/>
              <a:gd name="connsiteX4" fmla="*/ 1611 w 12949"/>
              <a:gd name="connsiteY4" fmla="*/ 2036 h 10293"/>
              <a:gd name="connsiteX5" fmla="*/ 4671 w 12949"/>
              <a:gd name="connsiteY5" fmla="*/ 112 h 10293"/>
              <a:gd name="connsiteX6" fmla="*/ 11473 w 12949"/>
              <a:gd name="connsiteY6" fmla="*/ 143 h 10293"/>
              <a:gd name="connsiteX7" fmla="*/ 10488 w 12949"/>
              <a:gd name="connsiteY7" fmla="*/ 2814 h 10293"/>
              <a:gd name="connsiteX8" fmla="*/ 12925 w 12949"/>
              <a:gd name="connsiteY8" fmla="*/ 5558 h 10293"/>
              <a:gd name="connsiteX9" fmla="*/ 12942 w 12949"/>
              <a:gd name="connsiteY9" fmla="*/ 10263 h 10293"/>
              <a:gd name="connsiteX0" fmla="*/ 12942 w 12949"/>
              <a:gd name="connsiteY0" fmla="*/ 10263 h 10293"/>
              <a:gd name="connsiteX1" fmla="*/ 725 w 12949"/>
              <a:gd name="connsiteY1" fmla="*/ 10273 h 10293"/>
              <a:gd name="connsiteX2" fmla="*/ 1343 w 12949"/>
              <a:gd name="connsiteY2" fmla="*/ 7403 h 10293"/>
              <a:gd name="connsiteX3" fmla="*/ 3 w 12949"/>
              <a:gd name="connsiteY3" fmla="*/ 4878 h 10293"/>
              <a:gd name="connsiteX4" fmla="*/ 1611 w 12949"/>
              <a:gd name="connsiteY4" fmla="*/ 2036 h 10293"/>
              <a:gd name="connsiteX5" fmla="*/ 4671 w 12949"/>
              <a:gd name="connsiteY5" fmla="*/ 112 h 10293"/>
              <a:gd name="connsiteX6" fmla="*/ 11473 w 12949"/>
              <a:gd name="connsiteY6" fmla="*/ 143 h 10293"/>
              <a:gd name="connsiteX7" fmla="*/ 10488 w 12949"/>
              <a:gd name="connsiteY7" fmla="*/ 2814 h 10293"/>
              <a:gd name="connsiteX8" fmla="*/ 12925 w 12949"/>
              <a:gd name="connsiteY8" fmla="*/ 5558 h 10293"/>
              <a:gd name="connsiteX9" fmla="*/ 12942 w 12949"/>
              <a:gd name="connsiteY9" fmla="*/ 10263 h 10293"/>
              <a:gd name="connsiteX0" fmla="*/ 12945 w 12952"/>
              <a:gd name="connsiteY0" fmla="*/ 10263 h 10293"/>
              <a:gd name="connsiteX1" fmla="*/ 728 w 12952"/>
              <a:gd name="connsiteY1" fmla="*/ 10273 h 10293"/>
              <a:gd name="connsiteX2" fmla="*/ 1346 w 12952"/>
              <a:gd name="connsiteY2" fmla="*/ 7403 h 10293"/>
              <a:gd name="connsiteX3" fmla="*/ 6 w 12952"/>
              <a:gd name="connsiteY3" fmla="*/ 4878 h 10293"/>
              <a:gd name="connsiteX4" fmla="*/ 1614 w 12952"/>
              <a:gd name="connsiteY4" fmla="*/ 2036 h 10293"/>
              <a:gd name="connsiteX5" fmla="*/ 4674 w 12952"/>
              <a:gd name="connsiteY5" fmla="*/ 112 h 10293"/>
              <a:gd name="connsiteX6" fmla="*/ 11476 w 12952"/>
              <a:gd name="connsiteY6" fmla="*/ 143 h 10293"/>
              <a:gd name="connsiteX7" fmla="*/ 10491 w 12952"/>
              <a:gd name="connsiteY7" fmla="*/ 2814 h 10293"/>
              <a:gd name="connsiteX8" fmla="*/ 12928 w 12952"/>
              <a:gd name="connsiteY8" fmla="*/ 5558 h 10293"/>
              <a:gd name="connsiteX9" fmla="*/ 12945 w 12952"/>
              <a:gd name="connsiteY9" fmla="*/ 10263 h 10293"/>
              <a:gd name="connsiteX0" fmla="*/ 12929 w 12936"/>
              <a:gd name="connsiteY0" fmla="*/ 10264 h 10294"/>
              <a:gd name="connsiteX1" fmla="*/ 712 w 12936"/>
              <a:gd name="connsiteY1" fmla="*/ 10274 h 10294"/>
              <a:gd name="connsiteX2" fmla="*/ 1330 w 12936"/>
              <a:gd name="connsiteY2" fmla="*/ 7404 h 10294"/>
              <a:gd name="connsiteX3" fmla="*/ 7 w 12936"/>
              <a:gd name="connsiteY3" fmla="*/ 5006 h 10294"/>
              <a:gd name="connsiteX4" fmla="*/ 1598 w 12936"/>
              <a:gd name="connsiteY4" fmla="*/ 2037 h 10294"/>
              <a:gd name="connsiteX5" fmla="*/ 4658 w 12936"/>
              <a:gd name="connsiteY5" fmla="*/ 113 h 10294"/>
              <a:gd name="connsiteX6" fmla="*/ 11460 w 12936"/>
              <a:gd name="connsiteY6" fmla="*/ 144 h 10294"/>
              <a:gd name="connsiteX7" fmla="*/ 10475 w 12936"/>
              <a:gd name="connsiteY7" fmla="*/ 2815 h 10294"/>
              <a:gd name="connsiteX8" fmla="*/ 12912 w 12936"/>
              <a:gd name="connsiteY8" fmla="*/ 5559 h 10294"/>
              <a:gd name="connsiteX9" fmla="*/ 12929 w 12936"/>
              <a:gd name="connsiteY9" fmla="*/ 10264 h 10294"/>
              <a:gd name="connsiteX0" fmla="*/ 12933 w 12940"/>
              <a:gd name="connsiteY0" fmla="*/ 10264 h 10294"/>
              <a:gd name="connsiteX1" fmla="*/ 716 w 12940"/>
              <a:gd name="connsiteY1" fmla="*/ 10274 h 10294"/>
              <a:gd name="connsiteX2" fmla="*/ 1334 w 12940"/>
              <a:gd name="connsiteY2" fmla="*/ 7404 h 10294"/>
              <a:gd name="connsiteX3" fmla="*/ 11 w 12940"/>
              <a:gd name="connsiteY3" fmla="*/ 5006 h 10294"/>
              <a:gd name="connsiteX4" fmla="*/ 1602 w 12940"/>
              <a:gd name="connsiteY4" fmla="*/ 2037 h 10294"/>
              <a:gd name="connsiteX5" fmla="*/ 4662 w 12940"/>
              <a:gd name="connsiteY5" fmla="*/ 113 h 10294"/>
              <a:gd name="connsiteX6" fmla="*/ 11464 w 12940"/>
              <a:gd name="connsiteY6" fmla="*/ 144 h 10294"/>
              <a:gd name="connsiteX7" fmla="*/ 10479 w 12940"/>
              <a:gd name="connsiteY7" fmla="*/ 2815 h 10294"/>
              <a:gd name="connsiteX8" fmla="*/ 12916 w 12940"/>
              <a:gd name="connsiteY8" fmla="*/ 5559 h 10294"/>
              <a:gd name="connsiteX9" fmla="*/ 12933 w 12940"/>
              <a:gd name="connsiteY9" fmla="*/ 10264 h 10294"/>
              <a:gd name="connsiteX0" fmla="*/ 12933 w 12940"/>
              <a:gd name="connsiteY0" fmla="*/ 10264 h 10294"/>
              <a:gd name="connsiteX1" fmla="*/ 716 w 12940"/>
              <a:gd name="connsiteY1" fmla="*/ 10274 h 10294"/>
              <a:gd name="connsiteX2" fmla="*/ 1334 w 12940"/>
              <a:gd name="connsiteY2" fmla="*/ 7404 h 10294"/>
              <a:gd name="connsiteX3" fmla="*/ 11 w 12940"/>
              <a:gd name="connsiteY3" fmla="*/ 5006 h 10294"/>
              <a:gd name="connsiteX4" fmla="*/ 1602 w 12940"/>
              <a:gd name="connsiteY4" fmla="*/ 2037 h 10294"/>
              <a:gd name="connsiteX5" fmla="*/ 4662 w 12940"/>
              <a:gd name="connsiteY5" fmla="*/ 113 h 10294"/>
              <a:gd name="connsiteX6" fmla="*/ 11464 w 12940"/>
              <a:gd name="connsiteY6" fmla="*/ 144 h 10294"/>
              <a:gd name="connsiteX7" fmla="*/ 10479 w 12940"/>
              <a:gd name="connsiteY7" fmla="*/ 2815 h 10294"/>
              <a:gd name="connsiteX8" fmla="*/ 12916 w 12940"/>
              <a:gd name="connsiteY8" fmla="*/ 5559 h 10294"/>
              <a:gd name="connsiteX9" fmla="*/ 12933 w 12940"/>
              <a:gd name="connsiteY9" fmla="*/ 10264 h 10294"/>
              <a:gd name="connsiteX0" fmla="*/ 12933 w 12940"/>
              <a:gd name="connsiteY0" fmla="*/ 10151 h 10181"/>
              <a:gd name="connsiteX1" fmla="*/ 716 w 12940"/>
              <a:gd name="connsiteY1" fmla="*/ 10161 h 10181"/>
              <a:gd name="connsiteX2" fmla="*/ 1334 w 12940"/>
              <a:gd name="connsiteY2" fmla="*/ 7291 h 10181"/>
              <a:gd name="connsiteX3" fmla="*/ 11 w 12940"/>
              <a:gd name="connsiteY3" fmla="*/ 4893 h 10181"/>
              <a:gd name="connsiteX4" fmla="*/ 1602 w 12940"/>
              <a:gd name="connsiteY4" fmla="*/ 1924 h 10181"/>
              <a:gd name="connsiteX5" fmla="*/ 4662 w 12940"/>
              <a:gd name="connsiteY5" fmla="*/ 0 h 10181"/>
              <a:gd name="connsiteX6" fmla="*/ 11464 w 12940"/>
              <a:gd name="connsiteY6" fmla="*/ 31 h 10181"/>
              <a:gd name="connsiteX7" fmla="*/ 10479 w 12940"/>
              <a:gd name="connsiteY7" fmla="*/ 2702 h 10181"/>
              <a:gd name="connsiteX8" fmla="*/ 12916 w 12940"/>
              <a:gd name="connsiteY8" fmla="*/ 5446 h 10181"/>
              <a:gd name="connsiteX9" fmla="*/ 12933 w 12940"/>
              <a:gd name="connsiteY9" fmla="*/ 10151 h 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40" h="10181">
                <a:moveTo>
                  <a:pt x="12933" y="10151"/>
                </a:moveTo>
                <a:cubicBezTo>
                  <a:pt x="12875" y="10223"/>
                  <a:pt x="787" y="10144"/>
                  <a:pt x="716" y="10161"/>
                </a:cubicBezTo>
                <a:cubicBezTo>
                  <a:pt x="1454" y="9839"/>
                  <a:pt x="2208" y="8493"/>
                  <a:pt x="1334" y="7291"/>
                </a:cubicBezTo>
                <a:cubicBezTo>
                  <a:pt x="460" y="6089"/>
                  <a:pt x="138" y="6365"/>
                  <a:pt x="11" y="4893"/>
                </a:cubicBezTo>
                <a:cubicBezTo>
                  <a:pt x="-116" y="3421"/>
                  <a:pt x="827" y="2740"/>
                  <a:pt x="1602" y="1924"/>
                </a:cubicBezTo>
                <a:cubicBezTo>
                  <a:pt x="2377" y="1109"/>
                  <a:pt x="3423" y="467"/>
                  <a:pt x="4662" y="0"/>
                </a:cubicBezTo>
                <a:lnTo>
                  <a:pt x="11464" y="31"/>
                </a:lnTo>
                <a:cubicBezTo>
                  <a:pt x="10860" y="429"/>
                  <a:pt x="10237" y="1800"/>
                  <a:pt x="10479" y="2702"/>
                </a:cubicBezTo>
                <a:cubicBezTo>
                  <a:pt x="10721" y="3605"/>
                  <a:pt x="11121" y="4771"/>
                  <a:pt x="12916" y="5446"/>
                </a:cubicBezTo>
                <a:cubicBezTo>
                  <a:pt x="12916" y="5426"/>
                  <a:pt x="12956" y="10233"/>
                  <a:pt x="12933" y="1015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8375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3" y="-8380"/>
            <a:ext cx="12220605" cy="68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9047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you can hel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3" y="-8380"/>
            <a:ext cx="12220605" cy="68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323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1" y="-8380"/>
            <a:ext cx="12223321" cy="687475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6341D5-F212-46F7-8D9F-EA62E0211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5432" y="-14980"/>
            <a:ext cx="7161094" cy="6877692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146"/>
              <a:gd name="connsiteY0" fmla="*/ 1345 h 10000"/>
              <a:gd name="connsiteX1" fmla="*/ 2646 w 10146"/>
              <a:gd name="connsiteY1" fmla="*/ 2000 h 10000"/>
              <a:gd name="connsiteX2" fmla="*/ 5146 w 10146"/>
              <a:gd name="connsiteY2" fmla="*/ 1000 h 10000"/>
              <a:gd name="connsiteX3" fmla="*/ 7646 w 10146"/>
              <a:gd name="connsiteY3" fmla="*/ 0 h 10000"/>
              <a:gd name="connsiteX4" fmla="*/ 10146 w 10146"/>
              <a:gd name="connsiteY4" fmla="*/ 1000 h 10000"/>
              <a:gd name="connsiteX5" fmla="*/ 10146 w 10146"/>
              <a:gd name="connsiteY5" fmla="*/ 9000 h 10000"/>
              <a:gd name="connsiteX6" fmla="*/ 7646 w 10146"/>
              <a:gd name="connsiteY6" fmla="*/ 8000 h 10000"/>
              <a:gd name="connsiteX7" fmla="*/ 5146 w 10146"/>
              <a:gd name="connsiteY7" fmla="*/ 9000 h 10000"/>
              <a:gd name="connsiteX8" fmla="*/ 2646 w 10146"/>
              <a:gd name="connsiteY8" fmla="*/ 10000 h 10000"/>
              <a:gd name="connsiteX9" fmla="*/ 146 w 10146"/>
              <a:gd name="connsiteY9" fmla="*/ 9000 h 10000"/>
              <a:gd name="connsiteX10" fmla="*/ 0 w 10146"/>
              <a:gd name="connsiteY10" fmla="*/ 1345 h 10000"/>
              <a:gd name="connsiteX0" fmla="*/ 0 w 11009"/>
              <a:gd name="connsiteY0" fmla="*/ 7088 h 10000"/>
              <a:gd name="connsiteX1" fmla="*/ 3509 w 11009"/>
              <a:gd name="connsiteY1" fmla="*/ 2000 h 10000"/>
              <a:gd name="connsiteX2" fmla="*/ 6009 w 11009"/>
              <a:gd name="connsiteY2" fmla="*/ 1000 h 10000"/>
              <a:gd name="connsiteX3" fmla="*/ 8509 w 11009"/>
              <a:gd name="connsiteY3" fmla="*/ 0 h 10000"/>
              <a:gd name="connsiteX4" fmla="*/ 11009 w 11009"/>
              <a:gd name="connsiteY4" fmla="*/ 1000 h 10000"/>
              <a:gd name="connsiteX5" fmla="*/ 11009 w 11009"/>
              <a:gd name="connsiteY5" fmla="*/ 9000 h 10000"/>
              <a:gd name="connsiteX6" fmla="*/ 8509 w 11009"/>
              <a:gd name="connsiteY6" fmla="*/ 8000 h 10000"/>
              <a:gd name="connsiteX7" fmla="*/ 6009 w 11009"/>
              <a:gd name="connsiteY7" fmla="*/ 9000 h 10000"/>
              <a:gd name="connsiteX8" fmla="*/ 3509 w 11009"/>
              <a:gd name="connsiteY8" fmla="*/ 10000 h 10000"/>
              <a:gd name="connsiteX9" fmla="*/ 1009 w 11009"/>
              <a:gd name="connsiteY9" fmla="*/ 9000 h 10000"/>
              <a:gd name="connsiteX10" fmla="*/ 0 w 11009"/>
              <a:gd name="connsiteY10" fmla="*/ 7088 h 10000"/>
              <a:gd name="connsiteX0" fmla="*/ 0 w 11009"/>
              <a:gd name="connsiteY0" fmla="*/ 7088 h 10000"/>
              <a:gd name="connsiteX1" fmla="*/ 3509 w 11009"/>
              <a:gd name="connsiteY1" fmla="*/ 2000 h 10000"/>
              <a:gd name="connsiteX2" fmla="*/ 6009 w 11009"/>
              <a:gd name="connsiteY2" fmla="*/ 1000 h 10000"/>
              <a:gd name="connsiteX3" fmla="*/ 8509 w 11009"/>
              <a:gd name="connsiteY3" fmla="*/ 0 h 10000"/>
              <a:gd name="connsiteX4" fmla="*/ 11009 w 11009"/>
              <a:gd name="connsiteY4" fmla="*/ 1000 h 10000"/>
              <a:gd name="connsiteX5" fmla="*/ 9210 w 11009"/>
              <a:gd name="connsiteY5" fmla="*/ 2579 h 10000"/>
              <a:gd name="connsiteX6" fmla="*/ 8509 w 11009"/>
              <a:gd name="connsiteY6" fmla="*/ 8000 h 10000"/>
              <a:gd name="connsiteX7" fmla="*/ 6009 w 11009"/>
              <a:gd name="connsiteY7" fmla="*/ 9000 h 10000"/>
              <a:gd name="connsiteX8" fmla="*/ 3509 w 11009"/>
              <a:gd name="connsiteY8" fmla="*/ 10000 h 10000"/>
              <a:gd name="connsiteX9" fmla="*/ 1009 w 11009"/>
              <a:gd name="connsiteY9" fmla="*/ 9000 h 10000"/>
              <a:gd name="connsiteX10" fmla="*/ 0 w 11009"/>
              <a:gd name="connsiteY10" fmla="*/ 7088 h 10000"/>
              <a:gd name="connsiteX0" fmla="*/ 0 w 11009"/>
              <a:gd name="connsiteY0" fmla="*/ 7088 h 10005"/>
              <a:gd name="connsiteX1" fmla="*/ 3509 w 11009"/>
              <a:gd name="connsiteY1" fmla="*/ 2000 h 10005"/>
              <a:gd name="connsiteX2" fmla="*/ 6009 w 11009"/>
              <a:gd name="connsiteY2" fmla="*/ 1000 h 10005"/>
              <a:gd name="connsiteX3" fmla="*/ 8509 w 11009"/>
              <a:gd name="connsiteY3" fmla="*/ 0 h 10005"/>
              <a:gd name="connsiteX4" fmla="*/ 11009 w 11009"/>
              <a:gd name="connsiteY4" fmla="*/ 1000 h 10005"/>
              <a:gd name="connsiteX5" fmla="*/ 9210 w 11009"/>
              <a:gd name="connsiteY5" fmla="*/ 2579 h 10005"/>
              <a:gd name="connsiteX6" fmla="*/ 7852 w 11009"/>
              <a:gd name="connsiteY6" fmla="*/ 3152 h 10005"/>
              <a:gd name="connsiteX7" fmla="*/ 6009 w 11009"/>
              <a:gd name="connsiteY7" fmla="*/ 9000 h 10005"/>
              <a:gd name="connsiteX8" fmla="*/ 3509 w 11009"/>
              <a:gd name="connsiteY8" fmla="*/ 10000 h 10005"/>
              <a:gd name="connsiteX9" fmla="*/ 1009 w 11009"/>
              <a:gd name="connsiteY9" fmla="*/ 9000 h 10005"/>
              <a:gd name="connsiteX10" fmla="*/ 0 w 11009"/>
              <a:gd name="connsiteY10" fmla="*/ 7088 h 10005"/>
              <a:gd name="connsiteX0" fmla="*/ 0 w 11009"/>
              <a:gd name="connsiteY0" fmla="*/ 7088 h 10000"/>
              <a:gd name="connsiteX1" fmla="*/ 3509 w 11009"/>
              <a:gd name="connsiteY1" fmla="*/ 2000 h 10000"/>
              <a:gd name="connsiteX2" fmla="*/ 6009 w 11009"/>
              <a:gd name="connsiteY2" fmla="*/ 1000 h 10000"/>
              <a:gd name="connsiteX3" fmla="*/ 8509 w 11009"/>
              <a:gd name="connsiteY3" fmla="*/ 0 h 10000"/>
              <a:gd name="connsiteX4" fmla="*/ 11009 w 11009"/>
              <a:gd name="connsiteY4" fmla="*/ 1000 h 10000"/>
              <a:gd name="connsiteX5" fmla="*/ 9210 w 11009"/>
              <a:gd name="connsiteY5" fmla="*/ 2579 h 10000"/>
              <a:gd name="connsiteX6" fmla="*/ 7852 w 11009"/>
              <a:gd name="connsiteY6" fmla="*/ 3152 h 10000"/>
              <a:gd name="connsiteX7" fmla="*/ 7261 w 11009"/>
              <a:gd name="connsiteY7" fmla="*/ 2873 h 10000"/>
              <a:gd name="connsiteX8" fmla="*/ 3509 w 11009"/>
              <a:gd name="connsiteY8" fmla="*/ 10000 h 10000"/>
              <a:gd name="connsiteX9" fmla="*/ 1009 w 11009"/>
              <a:gd name="connsiteY9" fmla="*/ 9000 h 10000"/>
              <a:gd name="connsiteX10" fmla="*/ 0 w 11009"/>
              <a:gd name="connsiteY10" fmla="*/ 7088 h 10000"/>
              <a:gd name="connsiteX0" fmla="*/ 0 w 11009"/>
              <a:gd name="connsiteY0" fmla="*/ 7088 h 9035"/>
              <a:gd name="connsiteX1" fmla="*/ 3509 w 11009"/>
              <a:gd name="connsiteY1" fmla="*/ 2000 h 9035"/>
              <a:gd name="connsiteX2" fmla="*/ 6009 w 11009"/>
              <a:gd name="connsiteY2" fmla="*/ 1000 h 9035"/>
              <a:gd name="connsiteX3" fmla="*/ 8509 w 11009"/>
              <a:gd name="connsiteY3" fmla="*/ 0 h 9035"/>
              <a:gd name="connsiteX4" fmla="*/ 11009 w 11009"/>
              <a:gd name="connsiteY4" fmla="*/ 1000 h 9035"/>
              <a:gd name="connsiteX5" fmla="*/ 9210 w 11009"/>
              <a:gd name="connsiteY5" fmla="*/ 2579 h 9035"/>
              <a:gd name="connsiteX6" fmla="*/ 7852 w 11009"/>
              <a:gd name="connsiteY6" fmla="*/ 3152 h 9035"/>
              <a:gd name="connsiteX7" fmla="*/ 7261 w 11009"/>
              <a:gd name="connsiteY7" fmla="*/ 2873 h 9035"/>
              <a:gd name="connsiteX8" fmla="*/ 5941 w 11009"/>
              <a:gd name="connsiteY8" fmla="*/ 3566 h 9035"/>
              <a:gd name="connsiteX9" fmla="*/ 1009 w 11009"/>
              <a:gd name="connsiteY9" fmla="*/ 9000 h 9035"/>
              <a:gd name="connsiteX10" fmla="*/ 0 w 11009"/>
              <a:gd name="connsiteY10" fmla="*/ 7088 h 9035"/>
              <a:gd name="connsiteX0" fmla="*/ 0 w 10000"/>
              <a:gd name="connsiteY0" fmla="*/ 7845 h 8409"/>
              <a:gd name="connsiteX1" fmla="*/ 3187 w 10000"/>
              <a:gd name="connsiteY1" fmla="*/ 2214 h 8409"/>
              <a:gd name="connsiteX2" fmla="*/ 5458 w 10000"/>
              <a:gd name="connsiteY2" fmla="*/ 1107 h 8409"/>
              <a:gd name="connsiteX3" fmla="*/ 7729 w 10000"/>
              <a:gd name="connsiteY3" fmla="*/ 0 h 8409"/>
              <a:gd name="connsiteX4" fmla="*/ 10000 w 10000"/>
              <a:gd name="connsiteY4" fmla="*/ 1107 h 8409"/>
              <a:gd name="connsiteX5" fmla="*/ 8366 w 10000"/>
              <a:gd name="connsiteY5" fmla="*/ 2854 h 8409"/>
              <a:gd name="connsiteX6" fmla="*/ 7132 w 10000"/>
              <a:gd name="connsiteY6" fmla="*/ 3489 h 8409"/>
              <a:gd name="connsiteX7" fmla="*/ 6596 w 10000"/>
              <a:gd name="connsiteY7" fmla="*/ 3180 h 8409"/>
              <a:gd name="connsiteX8" fmla="*/ 5396 w 10000"/>
              <a:gd name="connsiteY8" fmla="*/ 3947 h 8409"/>
              <a:gd name="connsiteX9" fmla="*/ 4230 w 10000"/>
              <a:gd name="connsiteY9" fmla="*/ 4015 h 8409"/>
              <a:gd name="connsiteX10" fmla="*/ 0 w 10000"/>
              <a:gd name="connsiteY10" fmla="*/ 7845 h 8409"/>
              <a:gd name="connsiteX0" fmla="*/ 6941 w 6941"/>
              <a:gd name="connsiteY0" fmla="*/ 13117 h 13642"/>
              <a:gd name="connsiteX1" fmla="*/ 122 w 6941"/>
              <a:gd name="connsiteY1" fmla="*/ 2633 h 13642"/>
              <a:gd name="connsiteX2" fmla="*/ 2393 w 6941"/>
              <a:gd name="connsiteY2" fmla="*/ 1316 h 13642"/>
              <a:gd name="connsiteX3" fmla="*/ 4664 w 6941"/>
              <a:gd name="connsiteY3" fmla="*/ 0 h 13642"/>
              <a:gd name="connsiteX4" fmla="*/ 6935 w 6941"/>
              <a:gd name="connsiteY4" fmla="*/ 1316 h 13642"/>
              <a:gd name="connsiteX5" fmla="*/ 5301 w 6941"/>
              <a:gd name="connsiteY5" fmla="*/ 3394 h 13642"/>
              <a:gd name="connsiteX6" fmla="*/ 4067 w 6941"/>
              <a:gd name="connsiteY6" fmla="*/ 4149 h 13642"/>
              <a:gd name="connsiteX7" fmla="*/ 3531 w 6941"/>
              <a:gd name="connsiteY7" fmla="*/ 3782 h 13642"/>
              <a:gd name="connsiteX8" fmla="*/ 2331 w 6941"/>
              <a:gd name="connsiteY8" fmla="*/ 4694 h 13642"/>
              <a:gd name="connsiteX9" fmla="*/ 1165 w 6941"/>
              <a:gd name="connsiteY9" fmla="*/ 4775 h 13642"/>
              <a:gd name="connsiteX10" fmla="*/ 6941 w 6941"/>
              <a:gd name="connsiteY10" fmla="*/ 13117 h 13642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5087 w 10000"/>
              <a:gd name="connsiteY7" fmla="*/ 2772 h 10060"/>
              <a:gd name="connsiteX8" fmla="*/ 3358 w 10000"/>
              <a:gd name="connsiteY8" fmla="*/ 3441 h 10060"/>
              <a:gd name="connsiteX9" fmla="*/ 9888 w 10000"/>
              <a:gd name="connsiteY9" fmla="*/ 5240 h 10060"/>
              <a:gd name="connsiteX10" fmla="*/ 10000 w 10000"/>
              <a:gd name="connsiteY10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5087 w 10000"/>
              <a:gd name="connsiteY7" fmla="*/ 2772 h 10060"/>
              <a:gd name="connsiteX8" fmla="*/ 7097 w 10000"/>
              <a:gd name="connsiteY8" fmla="*/ 4058 h 10060"/>
              <a:gd name="connsiteX9" fmla="*/ 9888 w 10000"/>
              <a:gd name="connsiteY9" fmla="*/ 5240 h 10060"/>
              <a:gd name="connsiteX10" fmla="*/ 10000 w 10000"/>
              <a:gd name="connsiteY10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5151 w 10000"/>
              <a:gd name="connsiteY7" fmla="*/ 2735 h 10060"/>
              <a:gd name="connsiteX8" fmla="*/ 7097 w 10000"/>
              <a:gd name="connsiteY8" fmla="*/ 4058 h 10060"/>
              <a:gd name="connsiteX9" fmla="*/ 9888 w 10000"/>
              <a:gd name="connsiteY9" fmla="*/ 5240 h 10060"/>
              <a:gd name="connsiteX10" fmla="*/ 10000 w 10000"/>
              <a:gd name="connsiteY10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9991 w 10000"/>
              <a:gd name="connsiteY4" fmla="*/ 965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7097 w 10000"/>
              <a:gd name="connsiteY7" fmla="*/ 4058 h 10060"/>
              <a:gd name="connsiteX8" fmla="*/ 9888 w 10000"/>
              <a:gd name="connsiteY8" fmla="*/ 5240 h 10060"/>
              <a:gd name="connsiteX9" fmla="*/ 10000 w 10000"/>
              <a:gd name="connsiteY9" fmla="*/ 9615 h 10060"/>
              <a:gd name="connsiteX0" fmla="*/ 10000 w 10000"/>
              <a:gd name="connsiteY0" fmla="*/ 9615 h 10060"/>
              <a:gd name="connsiteX1" fmla="*/ 176 w 10000"/>
              <a:gd name="connsiteY1" fmla="*/ 1930 h 10060"/>
              <a:gd name="connsiteX2" fmla="*/ 3448 w 10000"/>
              <a:gd name="connsiteY2" fmla="*/ 965 h 10060"/>
              <a:gd name="connsiteX3" fmla="*/ 6719 w 10000"/>
              <a:gd name="connsiteY3" fmla="*/ 0 h 10060"/>
              <a:gd name="connsiteX4" fmla="*/ 4995 w 10000"/>
              <a:gd name="connsiteY4" fmla="*/ 866 h 10060"/>
              <a:gd name="connsiteX5" fmla="*/ 7637 w 10000"/>
              <a:gd name="connsiteY5" fmla="*/ 2488 h 10060"/>
              <a:gd name="connsiteX6" fmla="*/ 5859 w 10000"/>
              <a:gd name="connsiteY6" fmla="*/ 3041 h 10060"/>
              <a:gd name="connsiteX7" fmla="*/ 7097 w 10000"/>
              <a:gd name="connsiteY7" fmla="*/ 4058 h 10060"/>
              <a:gd name="connsiteX8" fmla="*/ 9888 w 10000"/>
              <a:gd name="connsiteY8" fmla="*/ 5240 h 10060"/>
              <a:gd name="connsiteX9" fmla="*/ 10000 w 10000"/>
              <a:gd name="connsiteY9" fmla="*/ 9615 h 10060"/>
              <a:gd name="connsiteX0" fmla="*/ 10015 w 10015"/>
              <a:gd name="connsiteY0" fmla="*/ 9037 h 9482"/>
              <a:gd name="connsiteX1" fmla="*/ 191 w 10015"/>
              <a:gd name="connsiteY1" fmla="*/ 1352 h 9482"/>
              <a:gd name="connsiteX2" fmla="*/ 3463 w 10015"/>
              <a:gd name="connsiteY2" fmla="*/ 387 h 9482"/>
              <a:gd name="connsiteX3" fmla="*/ 2820 w 10015"/>
              <a:gd name="connsiteY3" fmla="*/ 138 h 9482"/>
              <a:gd name="connsiteX4" fmla="*/ 5010 w 10015"/>
              <a:gd name="connsiteY4" fmla="*/ 288 h 9482"/>
              <a:gd name="connsiteX5" fmla="*/ 7652 w 10015"/>
              <a:gd name="connsiteY5" fmla="*/ 1910 h 9482"/>
              <a:gd name="connsiteX6" fmla="*/ 5874 w 10015"/>
              <a:gd name="connsiteY6" fmla="*/ 2463 h 9482"/>
              <a:gd name="connsiteX7" fmla="*/ 7112 w 10015"/>
              <a:gd name="connsiteY7" fmla="*/ 3480 h 9482"/>
              <a:gd name="connsiteX8" fmla="*/ 9903 w 10015"/>
              <a:gd name="connsiteY8" fmla="*/ 4662 h 9482"/>
              <a:gd name="connsiteX9" fmla="*/ 10015 w 10015"/>
              <a:gd name="connsiteY9" fmla="*/ 9037 h 9482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7641 w 10000"/>
              <a:gd name="connsiteY5" fmla="*/ 2786 h 10773"/>
              <a:gd name="connsiteX6" fmla="*/ 5865 w 10000"/>
              <a:gd name="connsiteY6" fmla="*/ 3370 h 10773"/>
              <a:gd name="connsiteX7" fmla="*/ 7101 w 10000"/>
              <a:gd name="connsiteY7" fmla="*/ 4442 h 10773"/>
              <a:gd name="connsiteX8" fmla="*/ 9888 w 10000"/>
              <a:gd name="connsiteY8" fmla="*/ 5689 h 10773"/>
              <a:gd name="connsiteX9" fmla="*/ 10000 w 10000"/>
              <a:gd name="connsiteY9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5865 w 10000"/>
              <a:gd name="connsiteY6" fmla="*/ 3370 h 10773"/>
              <a:gd name="connsiteX7" fmla="*/ 7101 w 10000"/>
              <a:gd name="connsiteY7" fmla="*/ 4442 h 10773"/>
              <a:gd name="connsiteX8" fmla="*/ 9888 w 10000"/>
              <a:gd name="connsiteY8" fmla="*/ 5689 h 10773"/>
              <a:gd name="connsiteX9" fmla="*/ 10000 w 10000"/>
              <a:gd name="connsiteY9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101 w 10000"/>
              <a:gd name="connsiteY6" fmla="*/ 4442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73"/>
              <a:gd name="connsiteX1" fmla="*/ 191 w 10000"/>
              <a:gd name="connsiteY1" fmla="*/ 2198 h 10773"/>
              <a:gd name="connsiteX2" fmla="*/ 3458 w 10000"/>
              <a:gd name="connsiteY2" fmla="*/ 1180 h 10773"/>
              <a:gd name="connsiteX3" fmla="*/ 2816 w 10000"/>
              <a:gd name="connsiteY3" fmla="*/ 918 h 10773"/>
              <a:gd name="connsiteX4" fmla="*/ 1729 w 10000"/>
              <a:gd name="connsiteY4" fmla="*/ 152 h 10773"/>
              <a:gd name="connsiteX5" fmla="*/ 8531 w 10000"/>
              <a:gd name="connsiteY5" fmla="*/ 183 h 10773"/>
              <a:gd name="connsiteX6" fmla="*/ 7546 w 10000"/>
              <a:gd name="connsiteY6" fmla="*/ 2854 h 10773"/>
              <a:gd name="connsiteX7" fmla="*/ 9888 w 10000"/>
              <a:gd name="connsiteY7" fmla="*/ 5689 h 10773"/>
              <a:gd name="connsiteX8" fmla="*/ 10000 w 10000"/>
              <a:gd name="connsiteY8" fmla="*/ 10303 h 10773"/>
              <a:gd name="connsiteX0" fmla="*/ 10000 w 10000"/>
              <a:gd name="connsiteY0" fmla="*/ 10303 h 10769"/>
              <a:gd name="connsiteX1" fmla="*/ 191 w 10000"/>
              <a:gd name="connsiteY1" fmla="*/ 2198 h 10769"/>
              <a:gd name="connsiteX2" fmla="*/ 3458 w 10000"/>
              <a:gd name="connsiteY2" fmla="*/ 1180 h 10769"/>
              <a:gd name="connsiteX3" fmla="*/ 2816 w 10000"/>
              <a:gd name="connsiteY3" fmla="*/ 918 h 10769"/>
              <a:gd name="connsiteX4" fmla="*/ 1729 w 10000"/>
              <a:gd name="connsiteY4" fmla="*/ 152 h 10769"/>
              <a:gd name="connsiteX5" fmla="*/ 8531 w 10000"/>
              <a:gd name="connsiteY5" fmla="*/ 183 h 10769"/>
              <a:gd name="connsiteX6" fmla="*/ 7546 w 10000"/>
              <a:gd name="connsiteY6" fmla="*/ 2854 h 10769"/>
              <a:gd name="connsiteX7" fmla="*/ 9983 w 10000"/>
              <a:gd name="connsiteY7" fmla="*/ 5598 h 10769"/>
              <a:gd name="connsiteX8" fmla="*/ 10000 w 10000"/>
              <a:gd name="connsiteY8" fmla="*/ 10303 h 10769"/>
              <a:gd name="connsiteX0" fmla="*/ 10000 w 10000"/>
              <a:gd name="connsiteY0" fmla="*/ 10303 h 10898"/>
              <a:gd name="connsiteX1" fmla="*/ 191 w 10000"/>
              <a:gd name="connsiteY1" fmla="*/ 2198 h 10898"/>
              <a:gd name="connsiteX2" fmla="*/ 3458 w 10000"/>
              <a:gd name="connsiteY2" fmla="*/ 1180 h 10898"/>
              <a:gd name="connsiteX3" fmla="*/ 2816 w 10000"/>
              <a:gd name="connsiteY3" fmla="*/ 918 h 10898"/>
              <a:gd name="connsiteX4" fmla="*/ 1729 w 10000"/>
              <a:gd name="connsiteY4" fmla="*/ 152 h 10898"/>
              <a:gd name="connsiteX5" fmla="*/ 8531 w 10000"/>
              <a:gd name="connsiteY5" fmla="*/ 183 h 10898"/>
              <a:gd name="connsiteX6" fmla="*/ 7546 w 10000"/>
              <a:gd name="connsiteY6" fmla="*/ 2854 h 10898"/>
              <a:gd name="connsiteX7" fmla="*/ 9983 w 10000"/>
              <a:gd name="connsiteY7" fmla="*/ 5598 h 10898"/>
              <a:gd name="connsiteX8" fmla="*/ 10000 w 10000"/>
              <a:gd name="connsiteY8" fmla="*/ 10303 h 10898"/>
              <a:gd name="connsiteX0" fmla="*/ 10000 w 10000"/>
              <a:gd name="connsiteY0" fmla="*/ 10303 h 10898"/>
              <a:gd name="connsiteX1" fmla="*/ 191 w 10000"/>
              <a:gd name="connsiteY1" fmla="*/ 2198 h 10898"/>
              <a:gd name="connsiteX2" fmla="*/ 3458 w 10000"/>
              <a:gd name="connsiteY2" fmla="*/ 1180 h 10898"/>
              <a:gd name="connsiteX3" fmla="*/ 2816 w 10000"/>
              <a:gd name="connsiteY3" fmla="*/ 918 h 10898"/>
              <a:gd name="connsiteX4" fmla="*/ 1729 w 10000"/>
              <a:gd name="connsiteY4" fmla="*/ 152 h 10898"/>
              <a:gd name="connsiteX5" fmla="*/ 8531 w 10000"/>
              <a:gd name="connsiteY5" fmla="*/ 183 h 10898"/>
              <a:gd name="connsiteX6" fmla="*/ 7546 w 10000"/>
              <a:gd name="connsiteY6" fmla="*/ 2854 h 10898"/>
              <a:gd name="connsiteX7" fmla="*/ 9983 w 10000"/>
              <a:gd name="connsiteY7" fmla="*/ 5598 h 10898"/>
              <a:gd name="connsiteX8" fmla="*/ 10000 w 10000"/>
              <a:gd name="connsiteY8" fmla="*/ 10303 h 10898"/>
              <a:gd name="connsiteX0" fmla="*/ 10000 w 10000"/>
              <a:gd name="connsiteY0" fmla="*/ 10303 h 10898"/>
              <a:gd name="connsiteX1" fmla="*/ 191 w 10000"/>
              <a:gd name="connsiteY1" fmla="*/ 2198 h 10898"/>
              <a:gd name="connsiteX2" fmla="*/ 3458 w 10000"/>
              <a:gd name="connsiteY2" fmla="*/ 1180 h 10898"/>
              <a:gd name="connsiteX3" fmla="*/ 2816 w 10000"/>
              <a:gd name="connsiteY3" fmla="*/ 918 h 10898"/>
              <a:gd name="connsiteX4" fmla="*/ 1729 w 10000"/>
              <a:gd name="connsiteY4" fmla="*/ 152 h 10898"/>
              <a:gd name="connsiteX5" fmla="*/ 8531 w 10000"/>
              <a:gd name="connsiteY5" fmla="*/ 183 h 10898"/>
              <a:gd name="connsiteX6" fmla="*/ 7546 w 10000"/>
              <a:gd name="connsiteY6" fmla="*/ 2854 h 10898"/>
              <a:gd name="connsiteX7" fmla="*/ 9983 w 10000"/>
              <a:gd name="connsiteY7" fmla="*/ 5598 h 10898"/>
              <a:gd name="connsiteX8" fmla="*/ 10000 w 10000"/>
              <a:gd name="connsiteY8" fmla="*/ 10303 h 10898"/>
              <a:gd name="connsiteX0" fmla="*/ 10053 w 10053"/>
              <a:gd name="connsiteY0" fmla="*/ 10303 h 10898"/>
              <a:gd name="connsiteX1" fmla="*/ 244 w 10053"/>
              <a:gd name="connsiteY1" fmla="*/ 2198 h 10898"/>
              <a:gd name="connsiteX2" fmla="*/ 2869 w 10053"/>
              <a:gd name="connsiteY2" fmla="*/ 918 h 10898"/>
              <a:gd name="connsiteX3" fmla="*/ 1782 w 10053"/>
              <a:gd name="connsiteY3" fmla="*/ 152 h 10898"/>
              <a:gd name="connsiteX4" fmla="*/ 8584 w 10053"/>
              <a:gd name="connsiteY4" fmla="*/ 183 h 10898"/>
              <a:gd name="connsiteX5" fmla="*/ 7599 w 10053"/>
              <a:gd name="connsiteY5" fmla="*/ 2854 h 10898"/>
              <a:gd name="connsiteX6" fmla="*/ 10036 w 10053"/>
              <a:gd name="connsiteY6" fmla="*/ 5598 h 10898"/>
              <a:gd name="connsiteX7" fmla="*/ 10053 w 10053"/>
              <a:gd name="connsiteY7" fmla="*/ 10303 h 10898"/>
              <a:gd name="connsiteX0" fmla="*/ 11472 w 11472"/>
              <a:gd name="connsiteY0" fmla="*/ 10239 h 10834"/>
              <a:gd name="connsiteX1" fmla="*/ 1663 w 11472"/>
              <a:gd name="connsiteY1" fmla="*/ 2134 h 10834"/>
              <a:gd name="connsiteX2" fmla="*/ 141 w 11472"/>
              <a:gd name="connsiteY2" fmla="*/ 2012 h 10834"/>
              <a:gd name="connsiteX3" fmla="*/ 3201 w 11472"/>
              <a:gd name="connsiteY3" fmla="*/ 88 h 10834"/>
              <a:gd name="connsiteX4" fmla="*/ 10003 w 11472"/>
              <a:gd name="connsiteY4" fmla="*/ 119 h 10834"/>
              <a:gd name="connsiteX5" fmla="*/ 9018 w 11472"/>
              <a:gd name="connsiteY5" fmla="*/ 2790 h 10834"/>
              <a:gd name="connsiteX6" fmla="*/ 11455 w 11472"/>
              <a:gd name="connsiteY6" fmla="*/ 5534 h 10834"/>
              <a:gd name="connsiteX7" fmla="*/ 11472 w 11472"/>
              <a:gd name="connsiteY7" fmla="*/ 10239 h 10834"/>
              <a:gd name="connsiteX0" fmla="*/ 13594 w 13594"/>
              <a:gd name="connsiteY0" fmla="*/ 10263 h 10858"/>
              <a:gd name="connsiteX1" fmla="*/ 655 w 13594"/>
              <a:gd name="connsiteY1" fmla="*/ 4878 h 10858"/>
              <a:gd name="connsiteX2" fmla="*/ 2263 w 13594"/>
              <a:gd name="connsiteY2" fmla="*/ 2036 h 10858"/>
              <a:gd name="connsiteX3" fmla="*/ 5323 w 13594"/>
              <a:gd name="connsiteY3" fmla="*/ 112 h 10858"/>
              <a:gd name="connsiteX4" fmla="*/ 12125 w 13594"/>
              <a:gd name="connsiteY4" fmla="*/ 143 h 10858"/>
              <a:gd name="connsiteX5" fmla="*/ 11140 w 13594"/>
              <a:gd name="connsiteY5" fmla="*/ 2814 h 10858"/>
              <a:gd name="connsiteX6" fmla="*/ 13577 w 13594"/>
              <a:gd name="connsiteY6" fmla="*/ 5558 h 10858"/>
              <a:gd name="connsiteX7" fmla="*/ 13594 w 13594"/>
              <a:gd name="connsiteY7" fmla="*/ 10263 h 10858"/>
              <a:gd name="connsiteX0" fmla="*/ 13055 w 13055"/>
              <a:gd name="connsiteY0" fmla="*/ 10263 h 10858"/>
              <a:gd name="connsiteX1" fmla="*/ 4825 w 13055"/>
              <a:gd name="connsiteY1" fmla="*/ 7253 h 10858"/>
              <a:gd name="connsiteX2" fmla="*/ 116 w 13055"/>
              <a:gd name="connsiteY2" fmla="*/ 4878 h 10858"/>
              <a:gd name="connsiteX3" fmla="*/ 1724 w 13055"/>
              <a:gd name="connsiteY3" fmla="*/ 2036 h 10858"/>
              <a:gd name="connsiteX4" fmla="*/ 4784 w 13055"/>
              <a:gd name="connsiteY4" fmla="*/ 112 h 10858"/>
              <a:gd name="connsiteX5" fmla="*/ 11586 w 13055"/>
              <a:gd name="connsiteY5" fmla="*/ 143 h 10858"/>
              <a:gd name="connsiteX6" fmla="*/ 10601 w 13055"/>
              <a:gd name="connsiteY6" fmla="*/ 2814 h 10858"/>
              <a:gd name="connsiteX7" fmla="*/ 13038 w 13055"/>
              <a:gd name="connsiteY7" fmla="*/ 5558 h 10858"/>
              <a:gd name="connsiteX8" fmla="*/ 13055 w 13055"/>
              <a:gd name="connsiteY8" fmla="*/ 10263 h 10858"/>
              <a:gd name="connsiteX0" fmla="*/ 13101 w 13101"/>
              <a:gd name="connsiteY0" fmla="*/ 10263 h 10858"/>
              <a:gd name="connsiteX1" fmla="*/ 1519 w 13101"/>
              <a:gd name="connsiteY1" fmla="*/ 7318 h 10858"/>
              <a:gd name="connsiteX2" fmla="*/ 162 w 13101"/>
              <a:gd name="connsiteY2" fmla="*/ 4878 h 10858"/>
              <a:gd name="connsiteX3" fmla="*/ 1770 w 13101"/>
              <a:gd name="connsiteY3" fmla="*/ 2036 h 10858"/>
              <a:gd name="connsiteX4" fmla="*/ 4830 w 13101"/>
              <a:gd name="connsiteY4" fmla="*/ 112 h 10858"/>
              <a:gd name="connsiteX5" fmla="*/ 11632 w 13101"/>
              <a:gd name="connsiteY5" fmla="*/ 143 h 10858"/>
              <a:gd name="connsiteX6" fmla="*/ 10647 w 13101"/>
              <a:gd name="connsiteY6" fmla="*/ 2814 h 10858"/>
              <a:gd name="connsiteX7" fmla="*/ 13084 w 13101"/>
              <a:gd name="connsiteY7" fmla="*/ 5558 h 10858"/>
              <a:gd name="connsiteX8" fmla="*/ 13101 w 13101"/>
              <a:gd name="connsiteY8" fmla="*/ 10263 h 10858"/>
              <a:gd name="connsiteX0" fmla="*/ 12943 w 12943"/>
              <a:gd name="connsiteY0" fmla="*/ 10263 h 10858"/>
              <a:gd name="connsiteX1" fmla="*/ 6175 w 12943"/>
              <a:gd name="connsiteY1" fmla="*/ 8867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43"/>
              <a:gd name="connsiteY0" fmla="*/ 10263 h 10858"/>
              <a:gd name="connsiteX1" fmla="*/ 726 w 12943"/>
              <a:gd name="connsiteY1" fmla="*/ 10273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43"/>
              <a:gd name="connsiteY0" fmla="*/ 10263 h 10858"/>
              <a:gd name="connsiteX1" fmla="*/ 726 w 12943"/>
              <a:gd name="connsiteY1" fmla="*/ 10273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43"/>
              <a:gd name="connsiteY0" fmla="*/ 10263 h 10858"/>
              <a:gd name="connsiteX1" fmla="*/ 726 w 12943"/>
              <a:gd name="connsiteY1" fmla="*/ 10273 h 10858"/>
              <a:gd name="connsiteX2" fmla="*/ 1361 w 12943"/>
              <a:gd name="connsiteY2" fmla="*/ 7318 h 10858"/>
              <a:gd name="connsiteX3" fmla="*/ 4 w 12943"/>
              <a:gd name="connsiteY3" fmla="*/ 4878 h 10858"/>
              <a:gd name="connsiteX4" fmla="*/ 1612 w 12943"/>
              <a:gd name="connsiteY4" fmla="*/ 2036 h 10858"/>
              <a:gd name="connsiteX5" fmla="*/ 4672 w 12943"/>
              <a:gd name="connsiteY5" fmla="*/ 112 h 10858"/>
              <a:gd name="connsiteX6" fmla="*/ 11474 w 12943"/>
              <a:gd name="connsiteY6" fmla="*/ 143 h 10858"/>
              <a:gd name="connsiteX7" fmla="*/ 10489 w 12943"/>
              <a:gd name="connsiteY7" fmla="*/ 2814 h 10858"/>
              <a:gd name="connsiteX8" fmla="*/ 12926 w 12943"/>
              <a:gd name="connsiteY8" fmla="*/ 5558 h 10858"/>
              <a:gd name="connsiteX9" fmla="*/ 12943 w 12943"/>
              <a:gd name="connsiteY9" fmla="*/ 10263 h 10858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61 w 12950"/>
              <a:gd name="connsiteY2" fmla="*/ 7318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3 w 12950"/>
              <a:gd name="connsiteY0" fmla="*/ 10263 h 10293"/>
              <a:gd name="connsiteX1" fmla="*/ 726 w 12950"/>
              <a:gd name="connsiteY1" fmla="*/ 10273 h 10293"/>
              <a:gd name="connsiteX2" fmla="*/ 1344 w 12950"/>
              <a:gd name="connsiteY2" fmla="*/ 7403 h 10293"/>
              <a:gd name="connsiteX3" fmla="*/ 4 w 12950"/>
              <a:gd name="connsiteY3" fmla="*/ 4878 h 10293"/>
              <a:gd name="connsiteX4" fmla="*/ 1612 w 12950"/>
              <a:gd name="connsiteY4" fmla="*/ 2036 h 10293"/>
              <a:gd name="connsiteX5" fmla="*/ 4672 w 12950"/>
              <a:gd name="connsiteY5" fmla="*/ 112 h 10293"/>
              <a:gd name="connsiteX6" fmla="*/ 11474 w 12950"/>
              <a:gd name="connsiteY6" fmla="*/ 143 h 10293"/>
              <a:gd name="connsiteX7" fmla="*/ 10489 w 12950"/>
              <a:gd name="connsiteY7" fmla="*/ 2814 h 10293"/>
              <a:gd name="connsiteX8" fmla="*/ 12926 w 12950"/>
              <a:gd name="connsiteY8" fmla="*/ 5558 h 10293"/>
              <a:gd name="connsiteX9" fmla="*/ 12943 w 12950"/>
              <a:gd name="connsiteY9" fmla="*/ 10263 h 10293"/>
              <a:gd name="connsiteX0" fmla="*/ 12942 w 12949"/>
              <a:gd name="connsiteY0" fmla="*/ 10263 h 10293"/>
              <a:gd name="connsiteX1" fmla="*/ 725 w 12949"/>
              <a:gd name="connsiteY1" fmla="*/ 10273 h 10293"/>
              <a:gd name="connsiteX2" fmla="*/ 1343 w 12949"/>
              <a:gd name="connsiteY2" fmla="*/ 7403 h 10293"/>
              <a:gd name="connsiteX3" fmla="*/ 3 w 12949"/>
              <a:gd name="connsiteY3" fmla="*/ 4878 h 10293"/>
              <a:gd name="connsiteX4" fmla="*/ 1611 w 12949"/>
              <a:gd name="connsiteY4" fmla="*/ 2036 h 10293"/>
              <a:gd name="connsiteX5" fmla="*/ 4671 w 12949"/>
              <a:gd name="connsiteY5" fmla="*/ 112 h 10293"/>
              <a:gd name="connsiteX6" fmla="*/ 11473 w 12949"/>
              <a:gd name="connsiteY6" fmla="*/ 143 h 10293"/>
              <a:gd name="connsiteX7" fmla="*/ 10488 w 12949"/>
              <a:gd name="connsiteY7" fmla="*/ 2814 h 10293"/>
              <a:gd name="connsiteX8" fmla="*/ 12925 w 12949"/>
              <a:gd name="connsiteY8" fmla="*/ 5558 h 10293"/>
              <a:gd name="connsiteX9" fmla="*/ 12942 w 12949"/>
              <a:gd name="connsiteY9" fmla="*/ 10263 h 10293"/>
              <a:gd name="connsiteX0" fmla="*/ 12942 w 12949"/>
              <a:gd name="connsiteY0" fmla="*/ 10263 h 10293"/>
              <a:gd name="connsiteX1" fmla="*/ 725 w 12949"/>
              <a:gd name="connsiteY1" fmla="*/ 10273 h 10293"/>
              <a:gd name="connsiteX2" fmla="*/ 1343 w 12949"/>
              <a:gd name="connsiteY2" fmla="*/ 7403 h 10293"/>
              <a:gd name="connsiteX3" fmla="*/ 3 w 12949"/>
              <a:gd name="connsiteY3" fmla="*/ 4878 h 10293"/>
              <a:gd name="connsiteX4" fmla="*/ 1611 w 12949"/>
              <a:gd name="connsiteY4" fmla="*/ 2036 h 10293"/>
              <a:gd name="connsiteX5" fmla="*/ 4671 w 12949"/>
              <a:gd name="connsiteY5" fmla="*/ 112 h 10293"/>
              <a:gd name="connsiteX6" fmla="*/ 11473 w 12949"/>
              <a:gd name="connsiteY6" fmla="*/ 143 h 10293"/>
              <a:gd name="connsiteX7" fmla="*/ 10488 w 12949"/>
              <a:gd name="connsiteY7" fmla="*/ 2814 h 10293"/>
              <a:gd name="connsiteX8" fmla="*/ 12925 w 12949"/>
              <a:gd name="connsiteY8" fmla="*/ 5558 h 10293"/>
              <a:gd name="connsiteX9" fmla="*/ 12942 w 12949"/>
              <a:gd name="connsiteY9" fmla="*/ 10263 h 10293"/>
              <a:gd name="connsiteX0" fmla="*/ 12945 w 12952"/>
              <a:gd name="connsiteY0" fmla="*/ 10263 h 10293"/>
              <a:gd name="connsiteX1" fmla="*/ 728 w 12952"/>
              <a:gd name="connsiteY1" fmla="*/ 10273 h 10293"/>
              <a:gd name="connsiteX2" fmla="*/ 1346 w 12952"/>
              <a:gd name="connsiteY2" fmla="*/ 7403 h 10293"/>
              <a:gd name="connsiteX3" fmla="*/ 6 w 12952"/>
              <a:gd name="connsiteY3" fmla="*/ 4878 h 10293"/>
              <a:gd name="connsiteX4" fmla="*/ 1614 w 12952"/>
              <a:gd name="connsiteY4" fmla="*/ 2036 h 10293"/>
              <a:gd name="connsiteX5" fmla="*/ 4674 w 12952"/>
              <a:gd name="connsiteY5" fmla="*/ 112 h 10293"/>
              <a:gd name="connsiteX6" fmla="*/ 11476 w 12952"/>
              <a:gd name="connsiteY6" fmla="*/ 143 h 10293"/>
              <a:gd name="connsiteX7" fmla="*/ 10491 w 12952"/>
              <a:gd name="connsiteY7" fmla="*/ 2814 h 10293"/>
              <a:gd name="connsiteX8" fmla="*/ 12928 w 12952"/>
              <a:gd name="connsiteY8" fmla="*/ 5558 h 10293"/>
              <a:gd name="connsiteX9" fmla="*/ 12945 w 12952"/>
              <a:gd name="connsiteY9" fmla="*/ 10263 h 10293"/>
              <a:gd name="connsiteX0" fmla="*/ 12929 w 12936"/>
              <a:gd name="connsiteY0" fmla="*/ 10264 h 10294"/>
              <a:gd name="connsiteX1" fmla="*/ 712 w 12936"/>
              <a:gd name="connsiteY1" fmla="*/ 10274 h 10294"/>
              <a:gd name="connsiteX2" fmla="*/ 1330 w 12936"/>
              <a:gd name="connsiteY2" fmla="*/ 7404 h 10294"/>
              <a:gd name="connsiteX3" fmla="*/ 7 w 12936"/>
              <a:gd name="connsiteY3" fmla="*/ 5006 h 10294"/>
              <a:gd name="connsiteX4" fmla="*/ 1598 w 12936"/>
              <a:gd name="connsiteY4" fmla="*/ 2037 h 10294"/>
              <a:gd name="connsiteX5" fmla="*/ 4658 w 12936"/>
              <a:gd name="connsiteY5" fmla="*/ 113 h 10294"/>
              <a:gd name="connsiteX6" fmla="*/ 11460 w 12936"/>
              <a:gd name="connsiteY6" fmla="*/ 144 h 10294"/>
              <a:gd name="connsiteX7" fmla="*/ 10475 w 12936"/>
              <a:gd name="connsiteY7" fmla="*/ 2815 h 10294"/>
              <a:gd name="connsiteX8" fmla="*/ 12912 w 12936"/>
              <a:gd name="connsiteY8" fmla="*/ 5559 h 10294"/>
              <a:gd name="connsiteX9" fmla="*/ 12929 w 12936"/>
              <a:gd name="connsiteY9" fmla="*/ 10264 h 10294"/>
              <a:gd name="connsiteX0" fmla="*/ 12933 w 12940"/>
              <a:gd name="connsiteY0" fmla="*/ 10264 h 10294"/>
              <a:gd name="connsiteX1" fmla="*/ 716 w 12940"/>
              <a:gd name="connsiteY1" fmla="*/ 10274 h 10294"/>
              <a:gd name="connsiteX2" fmla="*/ 1334 w 12940"/>
              <a:gd name="connsiteY2" fmla="*/ 7404 h 10294"/>
              <a:gd name="connsiteX3" fmla="*/ 11 w 12940"/>
              <a:gd name="connsiteY3" fmla="*/ 5006 h 10294"/>
              <a:gd name="connsiteX4" fmla="*/ 1602 w 12940"/>
              <a:gd name="connsiteY4" fmla="*/ 2037 h 10294"/>
              <a:gd name="connsiteX5" fmla="*/ 4662 w 12940"/>
              <a:gd name="connsiteY5" fmla="*/ 113 h 10294"/>
              <a:gd name="connsiteX6" fmla="*/ 11464 w 12940"/>
              <a:gd name="connsiteY6" fmla="*/ 144 h 10294"/>
              <a:gd name="connsiteX7" fmla="*/ 10479 w 12940"/>
              <a:gd name="connsiteY7" fmla="*/ 2815 h 10294"/>
              <a:gd name="connsiteX8" fmla="*/ 12916 w 12940"/>
              <a:gd name="connsiteY8" fmla="*/ 5559 h 10294"/>
              <a:gd name="connsiteX9" fmla="*/ 12933 w 12940"/>
              <a:gd name="connsiteY9" fmla="*/ 10264 h 10294"/>
              <a:gd name="connsiteX0" fmla="*/ 12933 w 12940"/>
              <a:gd name="connsiteY0" fmla="*/ 10264 h 10294"/>
              <a:gd name="connsiteX1" fmla="*/ 716 w 12940"/>
              <a:gd name="connsiteY1" fmla="*/ 10274 h 10294"/>
              <a:gd name="connsiteX2" fmla="*/ 1334 w 12940"/>
              <a:gd name="connsiteY2" fmla="*/ 7404 h 10294"/>
              <a:gd name="connsiteX3" fmla="*/ 11 w 12940"/>
              <a:gd name="connsiteY3" fmla="*/ 5006 h 10294"/>
              <a:gd name="connsiteX4" fmla="*/ 1602 w 12940"/>
              <a:gd name="connsiteY4" fmla="*/ 2037 h 10294"/>
              <a:gd name="connsiteX5" fmla="*/ 4662 w 12940"/>
              <a:gd name="connsiteY5" fmla="*/ 113 h 10294"/>
              <a:gd name="connsiteX6" fmla="*/ 11464 w 12940"/>
              <a:gd name="connsiteY6" fmla="*/ 144 h 10294"/>
              <a:gd name="connsiteX7" fmla="*/ 10479 w 12940"/>
              <a:gd name="connsiteY7" fmla="*/ 2815 h 10294"/>
              <a:gd name="connsiteX8" fmla="*/ 12916 w 12940"/>
              <a:gd name="connsiteY8" fmla="*/ 5559 h 10294"/>
              <a:gd name="connsiteX9" fmla="*/ 12933 w 12940"/>
              <a:gd name="connsiteY9" fmla="*/ 10264 h 10294"/>
              <a:gd name="connsiteX0" fmla="*/ 12933 w 12940"/>
              <a:gd name="connsiteY0" fmla="*/ 10151 h 10181"/>
              <a:gd name="connsiteX1" fmla="*/ 716 w 12940"/>
              <a:gd name="connsiteY1" fmla="*/ 10161 h 10181"/>
              <a:gd name="connsiteX2" fmla="*/ 1334 w 12940"/>
              <a:gd name="connsiteY2" fmla="*/ 7291 h 10181"/>
              <a:gd name="connsiteX3" fmla="*/ 11 w 12940"/>
              <a:gd name="connsiteY3" fmla="*/ 4893 h 10181"/>
              <a:gd name="connsiteX4" fmla="*/ 1602 w 12940"/>
              <a:gd name="connsiteY4" fmla="*/ 1924 h 10181"/>
              <a:gd name="connsiteX5" fmla="*/ 4662 w 12940"/>
              <a:gd name="connsiteY5" fmla="*/ 0 h 10181"/>
              <a:gd name="connsiteX6" fmla="*/ 11464 w 12940"/>
              <a:gd name="connsiteY6" fmla="*/ 31 h 10181"/>
              <a:gd name="connsiteX7" fmla="*/ 10479 w 12940"/>
              <a:gd name="connsiteY7" fmla="*/ 2702 h 10181"/>
              <a:gd name="connsiteX8" fmla="*/ 12916 w 12940"/>
              <a:gd name="connsiteY8" fmla="*/ 5446 h 10181"/>
              <a:gd name="connsiteX9" fmla="*/ 12933 w 12940"/>
              <a:gd name="connsiteY9" fmla="*/ 10151 h 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40" h="10181">
                <a:moveTo>
                  <a:pt x="12933" y="10151"/>
                </a:moveTo>
                <a:cubicBezTo>
                  <a:pt x="12875" y="10223"/>
                  <a:pt x="787" y="10144"/>
                  <a:pt x="716" y="10161"/>
                </a:cubicBezTo>
                <a:cubicBezTo>
                  <a:pt x="1454" y="9839"/>
                  <a:pt x="2208" y="8493"/>
                  <a:pt x="1334" y="7291"/>
                </a:cubicBezTo>
                <a:cubicBezTo>
                  <a:pt x="460" y="6089"/>
                  <a:pt x="138" y="6365"/>
                  <a:pt x="11" y="4893"/>
                </a:cubicBezTo>
                <a:cubicBezTo>
                  <a:pt x="-116" y="3421"/>
                  <a:pt x="827" y="2740"/>
                  <a:pt x="1602" y="1924"/>
                </a:cubicBezTo>
                <a:cubicBezTo>
                  <a:pt x="2377" y="1109"/>
                  <a:pt x="3423" y="467"/>
                  <a:pt x="4662" y="0"/>
                </a:cubicBezTo>
                <a:lnTo>
                  <a:pt x="11464" y="31"/>
                </a:lnTo>
                <a:cubicBezTo>
                  <a:pt x="10860" y="429"/>
                  <a:pt x="10237" y="1800"/>
                  <a:pt x="10479" y="2702"/>
                </a:cubicBezTo>
                <a:cubicBezTo>
                  <a:pt x="10721" y="3605"/>
                  <a:pt x="11121" y="4771"/>
                  <a:pt x="12916" y="5446"/>
                </a:cubicBezTo>
                <a:cubicBezTo>
                  <a:pt x="12916" y="5426"/>
                  <a:pt x="12956" y="10233"/>
                  <a:pt x="12933" y="10151"/>
                </a:cubicBezTo>
                <a:close/>
              </a:path>
            </a:pathLst>
          </a:custGeom>
        </p:spPr>
        <p:txBody>
          <a:bodyPr anchor="ctr"/>
          <a:lstStyle>
            <a:lvl1pPr marL="0" indent="0" algn="ctr">
              <a:buNone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F1CA7F-2BD3-4705-93E5-969A75B1B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447675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3A9940-88EC-49DF-995E-CAB72D8C9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825625"/>
            <a:ext cx="4476750" cy="4667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81788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C30642-0908-4765-A512-397A601BB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-27000"/>
            <a:ext cx="12289536" cy="691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DF8F7C-1784-427D-9D15-9D14588B25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lang="en-US" sz="3600" kern="1200" dirty="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763922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17AB4-4AD9-4D8B-A182-0CC8B3252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-27000"/>
            <a:ext cx="12289536" cy="691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2DB76D-C9B9-4A7D-B032-2FDB9DDCB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59815" cy="1325563"/>
          </a:xfrm>
        </p:spPr>
        <p:txBody>
          <a:bodyPr/>
          <a:lstStyle>
            <a:lvl1pPr>
              <a:defRPr lang="en-US" sz="3600" kern="1200" dirty="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5447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17AB4-4AD9-4D8B-A182-0CC8B3252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-27000"/>
            <a:ext cx="12289536" cy="691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2DB76D-C9B9-4A7D-B032-2FDB9DDCB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692" y="365125"/>
            <a:ext cx="10146323" cy="1325563"/>
          </a:xfrm>
        </p:spPr>
        <p:txBody>
          <a:bodyPr/>
          <a:lstStyle>
            <a:lvl1pPr>
              <a:defRPr lang="en-US" sz="3600" kern="1200" dirty="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94B5C-71FF-459A-8793-8051309D96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692" y="1828800"/>
            <a:ext cx="9724171" cy="4664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7890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17AB4-4AD9-4D8B-A182-0CC8B3252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-27000"/>
            <a:ext cx="12289536" cy="6912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94B5C-71FF-459A-8793-8051309D96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692" y="325316"/>
            <a:ext cx="9724171" cy="6167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7291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17AB4-4AD9-4D8B-A182-0CC8B3252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03" y="-27000"/>
            <a:ext cx="12286805" cy="6912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94B5C-71FF-459A-8793-8051309D96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692" y="325316"/>
            <a:ext cx="11517923" cy="4914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0205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pictures of children playing&#10;&#10;AI-generated content may be incorrect.">
            <a:extLst>
              <a:ext uri="{FF2B5EF4-FFF2-40B4-BE49-F238E27FC236}">
                <a16:creationId xmlns:a16="http://schemas.microsoft.com/office/drawing/2014/main" id="{C7EC732C-D61E-2BA3-8F4B-6E2E09B8AC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148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7568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64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Onl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17AB4-4AD9-4D8B-A182-0CC8B3252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03" y="-26232"/>
            <a:ext cx="12286805" cy="691046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94B5C-71FF-459A-8793-8051309D96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692" y="325317"/>
            <a:ext cx="11517923" cy="44137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246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04A4-8C6A-4886-8776-88516476D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3" y="-8380"/>
            <a:ext cx="12220604" cy="68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0061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4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6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5C74C-7BA3-699F-C796-341D454B7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-27000"/>
            <a:ext cx="12289536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342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06793-6CA0-464E-8B9E-B63C5BF588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8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968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64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6" r:id="rId23"/>
    <p:sldLayoutId id="2147483654" r:id="rId24"/>
    <p:sldLayoutId id="2147483655" r:id="rId25"/>
    <p:sldLayoutId id="2147483672" r:id="rId26"/>
    <p:sldLayoutId id="2147483673" r:id="rId27"/>
    <p:sldLayoutId id="2147483674" r:id="rId28"/>
    <p:sldLayoutId id="2147483677" r:id="rId29"/>
    <p:sldLayoutId id="2147483675" r:id="rId30"/>
    <p:sldLayoutId id="2147483671" r:id="rId31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secc.mo.gov/coordinator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62605" y="1172929"/>
            <a:ext cx="6095995" cy="3852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8000" dirty="0">
                <a:ln w="1905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+mj-ea"/>
                <a:cs typeface="+mj-cs"/>
              </a:rPr>
              <a:t>MSECC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000" b="0" i="0" kern="1200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Coordinator Training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000" b="0" i="0" kern="1200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August 26, 2026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133600" y="228601"/>
            <a:ext cx="8077200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3200" b="1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</a:pPr>
            <a:endParaRPr lang="en-US" sz="2800" b="1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</a:pPr>
            <a:endParaRPr lang="en-US" sz="2800" b="1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11" descr="A picture containing text, sign, outdoor&#10;&#10;AI-generated content may be incorrect.">
            <a:extLst>
              <a:ext uri="{FF2B5EF4-FFF2-40B4-BE49-F238E27FC236}">
                <a16:creationId xmlns:a16="http://schemas.microsoft.com/office/drawing/2014/main" id="{61CAB5CA-F4CC-97EE-7B88-AB9F10D0D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6" y="1113062"/>
            <a:ext cx="4572009" cy="4572009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46F2C7-58F8-EF61-0FFB-8B965E866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8F6B55-A0DB-1CDB-50A7-05CA17F3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060" y="2143124"/>
            <a:ext cx="4569918" cy="4181475"/>
          </a:xfrm>
          <a:prstGeom prst="rect">
            <a:avLst/>
          </a:prstGeom>
        </p:spPr>
      </p:pic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9C35AB37-9D9C-2CD7-C81D-616080A7D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766763"/>
            <a:ext cx="865395" cy="865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F72FA-1B31-DDF2-343E-98135CF4B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067"/>
            <a:ext cx="12192001" cy="1867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384D9-547E-0A59-1484-C33C52A0B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4" y="2429292"/>
            <a:ext cx="5105401" cy="38953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A2C06AE-AFFA-7D34-0B13-6049B5919622}"/>
              </a:ext>
            </a:extLst>
          </p:cNvPr>
          <p:cNvSpPr/>
          <p:nvPr/>
        </p:nvSpPr>
        <p:spPr>
          <a:xfrm>
            <a:off x="2790824" y="1354775"/>
            <a:ext cx="1825723" cy="63333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15995-4F78-642F-CD78-3FC327234D1B}"/>
              </a:ext>
            </a:extLst>
          </p:cNvPr>
          <p:cNvSpPr txBox="1"/>
          <p:nvPr/>
        </p:nvSpPr>
        <p:spPr>
          <a:xfrm>
            <a:off x="275296" y="10181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  <p:extLst>
      <p:ext uri="{BB962C8B-B14F-4D97-AF65-F5344CB8AC3E}">
        <p14:creationId xmlns:p14="http://schemas.microsoft.com/office/powerpoint/2010/main" val="57927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BEA358B3-6902-C5AC-5E90-69EE8E11B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7" y="2634872"/>
            <a:ext cx="1588253" cy="1588253"/>
          </a:xfrm>
          <a:prstGeom prst="rect">
            <a:avLst/>
          </a:prstGeom>
        </p:spPr>
      </p:pic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96EE523E-69A4-F2DB-27E5-EBF1E485F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766763"/>
            <a:ext cx="865395" cy="865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FC4546-9067-7E42-A4E2-4C3066C53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845"/>
            <a:ext cx="12192000" cy="1905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ABED3-D479-E438-0D62-880552312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835" y="2077856"/>
            <a:ext cx="7180330" cy="343380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D842BEC-206E-EBA8-841E-2F90DBC9F3B4}"/>
              </a:ext>
            </a:extLst>
          </p:cNvPr>
          <p:cNvSpPr/>
          <p:nvPr/>
        </p:nvSpPr>
        <p:spPr>
          <a:xfrm>
            <a:off x="3380020" y="1024638"/>
            <a:ext cx="1825723" cy="63333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DD508-1256-EDF4-5AA2-39D25D212ED3}"/>
              </a:ext>
            </a:extLst>
          </p:cNvPr>
          <p:cNvSpPr txBox="1"/>
          <p:nvPr/>
        </p:nvSpPr>
        <p:spPr>
          <a:xfrm>
            <a:off x="275296" y="10181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  <p:extLst>
      <p:ext uri="{BB962C8B-B14F-4D97-AF65-F5344CB8AC3E}">
        <p14:creationId xmlns:p14="http://schemas.microsoft.com/office/powerpoint/2010/main" val="237160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25C79-D1EC-3103-3F5D-EE9A91D26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0029BD-4B7E-ED85-3C3A-CC277A531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9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66140-E899-FBD5-5F53-6945A78D5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" y="2228612"/>
            <a:ext cx="12031754" cy="3410426"/>
          </a:xfrm>
          <a:prstGeom prst="rect">
            <a:avLst/>
          </a:prstGeom>
        </p:spPr>
      </p:pic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D12CD9D9-A5B9-CF10-E899-2A2A1E3C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735141"/>
            <a:ext cx="865395" cy="8653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78EBE1-9D05-44F3-17FA-BFAE48F3E192}"/>
              </a:ext>
            </a:extLst>
          </p:cNvPr>
          <p:cNvSpPr/>
          <p:nvPr/>
        </p:nvSpPr>
        <p:spPr>
          <a:xfrm>
            <a:off x="4556971" y="1014211"/>
            <a:ext cx="1825723" cy="63333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30397-3972-EFBC-E046-726659722C24}"/>
              </a:ext>
            </a:extLst>
          </p:cNvPr>
          <p:cNvSpPr txBox="1"/>
          <p:nvPr/>
        </p:nvSpPr>
        <p:spPr>
          <a:xfrm>
            <a:off x="275296" y="10181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  <p:extLst>
      <p:ext uri="{BB962C8B-B14F-4D97-AF65-F5344CB8AC3E}">
        <p14:creationId xmlns:p14="http://schemas.microsoft.com/office/powerpoint/2010/main" val="4266137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BB53B-400E-1863-1D3E-3BE5F79AD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42EF18-90BA-AEB8-E114-214A0118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55" y="2864517"/>
            <a:ext cx="1756839" cy="226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DC4BB5-CD44-83D0-352E-6886CC21C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592" y="2953680"/>
            <a:ext cx="2800565" cy="2266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CF0B7D-F8C5-F581-C51D-1011E230A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1" y="2407487"/>
            <a:ext cx="5976135" cy="3376646"/>
          </a:xfrm>
          <a:prstGeom prst="rect">
            <a:avLst/>
          </a:prstGeom>
        </p:spPr>
      </p:pic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5FB91C99-9B0C-03C1-9A81-910AB9306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766763"/>
            <a:ext cx="865395" cy="86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A43AA-5682-9E21-82E9-D0CDBD096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22291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27F73F5-B0A8-AF49-5EEB-54ECEDD9C281}"/>
              </a:ext>
            </a:extLst>
          </p:cNvPr>
          <p:cNvSpPr/>
          <p:nvPr/>
        </p:nvSpPr>
        <p:spPr>
          <a:xfrm>
            <a:off x="6910873" y="1304214"/>
            <a:ext cx="1825723" cy="110327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6C96F-62E8-0B75-6B3A-74545308070C}"/>
              </a:ext>
            </a:extLst>
          </p:cNvPr>
          <p:cNvSpPr txBox="1"/>
          <p:nvPr/>
        </p:nvSpPr>
        <p:spPr>
          <a:xfrm>
            <a:off x="275296" y="10181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  <p:extLst>
      <p:ext uri="{BB962C8B-B14F-4D97-AF65-F5344CB8AC3E}">
        <p14:creationId xmlns:p14="http://schemas.microsoft.com/office/powerpoint/2010/main" val="1821415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989EF-CEAF-0C25-F06C-2FBE98A9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E6D82D-76F9-8A7C-9DB6-44F263E8C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99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39F12-7C2F-B811-B102-12C171035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6" y="1851646"/>
            <a:ext cx="10407007" cy="4363133"/>
          </a:xfrm>
          <a:prstGeom prst="rect">
            <a:avLst/>
          </a:prstGeom>
        </p:spPr>
      </p:pic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D9A93802-A828-03BB-5F1F-F92F84D8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1" y="5782081"/>
            <a:ext cx="865395" cy="8653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C9E81B7-AB35-270A-2D2C-CD4DB9FA9E4E}"/>
              </a:ext>
            </a:extLst>
          </p:cNvPr>
          <p:cNvSpPr/>
          <p:nvPr/>
        </p:nvSpPr>
        <p:spPr>
          <a:xfrm>
            <a:off x="8947902" y="966159"/>
            <a:ext cx="1825723" cy="63333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E6C71-4433-7605-A032-5B4FDAEC21AD}"/>
              </a:ext>
            </a:extLst>
          </p:cNvPr>
          <p:cNvSpPr txBox="1"/>
          <p:nvPr/>
        </p:nvSpPr>
        <p:spPr>
          <a:xfrm>
            <a:off x="139494" y="120001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  <p:extLst>
      <p:ext uri="{BB962C8B-B14F-4D97-AF65-F5344CB8AC3E}">
        <p14:creationId xmlns:p14="http://schemas.microsoft.com/office/powerpoint/2010/main" val="73288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7FE0E-E754-292A-641D-B23BE2DE8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ED62ED-1401-594F-EE01-34DDDB1FD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05"/>
            <a:ext cx="12192000" cy="1699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54A5A-8BC6-92A6-F4AE-D03E230CD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8" y="2826611"/>
            <a:ext cx="5766984" cy="276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E0867A-EA83-0046-ADE7-F197F4931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592" y="2826611"/>
            <a:ext cx="5046032" cy="207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E04A177F-CC10-379C-BC8D-EA70DF61B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766763"/>
            <a:ext cx="865395" cy="865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A737E-5FB5-B8AC-1E97-1359D183AA85}"/>
              </a:ext>
            </a:extLst>
          </p:cNvPr>
          <p:cNvSpPr txBox="1"/>
          <p:nvPr/>
        </p:nvSpPr>
        <p:spPr>
          <a:xfrm>
            <a:off x="103280" y="91662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  <p:extLst>
      <p:ext uri="{BB962C8B-B14F-4D97-AF65-F5344CB8AC3E}">
        <p14:creationId xmlns:p14="http://schemas.microsoft.com/office/powerpoint/2010/main" val="137290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50792" y="1339240"/>
            <a:ext cx="8466558" cy="4179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00100" lvl="1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66CC"/>
                </a:solidFill>
              </a:rPr>
              <a:t>ess.mo.gov</a:t>
            </a:r>
          </a:p>
          <a:p>
            <a:pPr marL="800100" lvl="1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Only for Payroll Deductions</a:t>
            </a:r>
          </a:p>
          <a:p>
            <a:pPr marL="800100" lvl="1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Most Popular Option</a:t>
            </a:r>
          </a:p>
          <a:p>
            <a:pPr marL="800100" lvl="1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Available in the Employee Self-Service Portal (ESS)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CD26F2-17A1-4CA4-ACCA-B7ADBA8F4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330" y="182880"/>
            <a:ext cx="9141714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ea typeface="+mj-ea"/>
                <a:cs typeface="+mj-cs"/>
              </a:rPr>
              <a:t>Online (ESS) Pledge Card</a:t>
            </a:r>
          </a:p>
        </p:txBody>
      </p:sp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85AC68DF-09D4-EA65-D8E7-74ED9AC7B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735141"/>
            <a:ext cx="865395" cy="8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96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62955" y="105138"/>
            <a:ext cx="9141714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/>
              <a:t>Online (ESS) Pledge Card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688201-16FA-A341-5B26-31F77A883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6" y="2397887"/>
            <a:ext cx="1923646" cy="3312468"/>
          </a:xfrm>
          <a:prstGeom prst="rect">
            <a:avLst/>
          </a:prstGeom>
        </p:spPr>
      </p:pic>
      <p:pic>
        <p:nvPicPr>
          <p:cNvPr id="13" name="Picture 12" descr="Shape&#10;&#10;AI-generated content may be incorrect.">
            <a:extLst>
              <a:ext uri="{FF2B5EF4-FFF2-40B4-BE49-F238E27FC236}">
                <a16:creationId xmlns:a16="http://schemas.microsoft.com/office/drawing/2014/main" id="{95530E4C-164D-C866-FE14-43623AB6C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1" y="5992605"/>
            <a:ext cx="865395" cy="865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A92A20-F1CE-82BB-E4DB-79A276055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986" y="2397886"/>
            <a:ext cx="8996059" cy="33124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02F1D4-43E9-2F61-EA9F-34D881A94038}"/>
              </a:ext>
            </a:extLst>
          </p:cNvPr>
          <p:cNvSpPr txBox="1"/>
          <p:nvPr/>
        </p:nvSpPr>
        <p:spPr>
          <a:xfrm>
            <a:off x="462955" y="1433312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CC"/>
                </a:solidFill>
              </a:rPr>
              <a:t>ess.mo.gov</a:t>
            </a:r>
          </a:p>
        </p:txBody>
      </p:sp>
    </p:spTree>
    <p:extLst>
      <p:ext uri="{BB962C8B-B14F-4D97-AF65-F5344CB8AC3E}">
        <p14:creationId xmlns:p14="http://schemas.microsoft.com/office/powerpoint/2010/main" val="307512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FB47B-B893-D76D-37F3-244D0147F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EDF8D5BB-674D-993D-3B38-8506088B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59" y="61328"/>
            <a:ext cx="9141714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/>
              <a:t>Online (ESS) Pledge Card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9E09-ADE4-595D-472F-44503DFCED43}"/>
              </a:ext>
            </a:extLst>
          </p:cNvPr>
          <p:cNvSpPr txBox="1"/>
          <p:nvPr/>
        </p:nvSpPr>
        <p:spPr>
          <a:xfrm>
            <a:off x="529259" y="1341535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CC"/>
                </a:solidFill>
              </a:rPr>
              <a:t>ess.mo.gov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88CF6-2F14-C062-DD6A-9A3EBDFB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59" y="1919320"/>
            <a:ext cx="7259063" cy="4391638"/>
          </a:xfrm>
          <a:prstGeom prst="rect">
            <a:avLst/>
          </a:prstGeom>
        </p:spPr>
      </p:pic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D4CA41BC-534C-2A3C-CC28-07CBD7320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96" y="5878261"/>
            <a:ext cx="865395" cy="8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67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28119" y="86912"/>
            <a:ext cx="9141714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Credit Card Donations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54B9D9-C000-0ADD-A95F-31F004A1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38" y="2301514"/>
            <a:ext cx="3943663" cy="3565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BB857C-0910-0194-012C-1E4D2AE6C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410" y="2301514"/>
            <a:ext cx="2502053" cy="3565132"/>
          </a:xfrm>
          <a:prstGeom prst="rect">
            <a:avLst/>
          </a:prstGeom>
        </p:spPr>
      </p:pic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AFE27673-6C61-D68E-DC1D-1E57582B5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1" y="5992605"/>
            <a:ext cx="865395" cy="865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EFAB9-DB04-A0DD-0E90-6EEA497486F8}"/>
              </a:ext>
            </a:extLst>
          </p:cNvPr>
          <p:cNvSpPr txBox="1"/>
          <p:nvPr/>
        </p:nvSpPr>
        <p:spPr>
          <a:xfrm>
            <a:off x="528119" y="1521327"/>
            <a:ext cx="5017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CC"/>
                </a:solidFill>
              </a:rPr>
              <a:t>msecc.centralbank.net</a:t>
            </a:r>
          </a:p>
        </p:txBody>
      </p:sp>
    </p:spTree>
    <p:extLst>
      <p:ext uri="{BB962C8B-B14F-4D97-AF65-F5344CB8AC3E}">
        <p14:creationId xmlns:p14="http://schemas.microsoft.com/office/powerpoint/2010/main" val="240443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70346" y="-334739"/>
            <a:ext cx="4517678" cy="5707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400" b="1" dirty="0">
                <a:ln w="19050">
                  <a:noFill/>
                  <a:prstDash val="solid"/>
                </a:ln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2027 Campaign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400" b="1" dirty="0">
                <a:ln w="19050">
                  <a:noFill/>
                  <a:prstDash val="solid"/>
                </a:ln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Chairman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3400" b="1" dirty="0">
              <a:ln w="19050">
                <a:noFill/>
                <a:prstDash val="solid"/>
              </a:ln>
              <a:blipFill dpi="0" rotWithShape="1">
                <a:blip r:embed="rId2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400" b="1" dirty="0">
                <a:ln w="19050">
                  <a:noFill/>
                  <a:prstDash val="solid"/>
                </a:ln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Lieutenant Governor 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400" b="1" dirty="0">
                <a:ln w="19050">
                  <a:noFill/>
                  <a:prstDash val="solid"/>
                </a:ln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David Wasinger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3400" b="1" dirty="0">
              <a:ln w="19050">
                <a:noFill/>
                <a:prstDash val="solid"/>
              </a:ln>
              <a:blipFill dpi="0" rotWithShape="1">
                <a:blip r:embed="rId2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26F35-7A5D-28B3-454C-20EDA646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15" r="16414" b="-1"/>
          <a:stretch>
            <a:fillRect/>
          </a:stretch>
        </p:blipFill>
        <p:spPr>
          <a:xfrm>
            <a:off x="20" y="10"/>
            <a:ext cx="69010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7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7007" y="184103"/>
            <a:ext cx="11422455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Prefilled Pledge Card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55B93D3-928A-252B-BEDA-EBB60D1E8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4" y="1618518"/>
            <a:ext cx="5108046" cy="417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00100" lvl="1" indent="-342900"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Should only be used for the employee that is listed on the card.</a:t>
            </a:r>
          </a:p>
          <a:p>
            <a:pPr marL="800100" lvl="1" indent="-342900"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Can be used for Payroll Deduction</a:t>
            </a:r>
          </a:p>
          <a:p>
            <a:pPr marL="800100" lvl="1" indent="-342900"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Can be used for Check Donation</a:t>
            </a:r>
          </a:p>
          <a:p>
            <a:pPr marL="800100" lvl="1" indent="-342900"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Must be signed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C04A16-A70D-BF89-1507-D95A3121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375" y="1861640"/>
            <a:ext cx="6061675" cy="3836809"/>
          </a:xfrm>
          <a:prstGeom prst="rect">
            <a:avLst/>
          </a:prstGeom>
        </p:spPr>
      </p:pic>
      <p:pic>
        <p:nvPicPr>
          <p:cNvPr id="13" name="Picture 12" descr="Shape&#10;&#10;AI-generated content may be incorrect.">
            <a:extLst>
              <a:ext uri="{FF2B5EF4-FFF2-40B4-BE49-F238E27FC236}">
                <a16:creationId xmlns:a16="http://schemas.microsoft.com/office/drawing/2014/main" id="{E964B53C-21AF-241D-767B-BEFB89B02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23" y="6059096"/>
            <a:ext cx="749338" cy="749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2D569E-E14E-AFE0-8DEB-33AF21FE63F9}"/>
              </a:ext>
            </a:extLst>
          </p:cNvPr>
          <p:cNvSpPr txBox="1"/>
          <p:nvPr/>
        </p:nvSpPr>
        <p:spPr>
          <a:xfrm>
            <a:off x="5474759" y="4990563"/>
            <a:ext cx="298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guet Script" panose="00000500000000000000" pitchFamily="2" charset="0"/>
              </a:rPr>
              <a:t>Jane Smith</a:t>
            </a:r>
          </a:p>
        </p:txBody>
      </p:sp>
    </p:spTree>
    <p:extLst>
      <p:ext uri="{BB962C8B-B14F-4D97-AF65-F5344CB8AC3E}">
        <p14:creationId xmlns:p14="http://schemas.microsoft.com/office/powerpoint/2010/main" val="1915341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A220C-4441-5AB0-1404-460F10543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5C663543-0F47-8123-2F8D-83199A930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68" y="144621"/>
            <a:ext cx="11621632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Blank Pledge Card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E230D-DA2B-BC30-BAD4-6C1CF42E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367" y="1803742"/>
            <a:ext cx="6397913" cy="3949023"/>
          </a:xfrm>
          <a:prstGeom prst="rect">
            <a:avLst/>
          </a:prstGeom>
        </p:spPr>
      </p:pic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F6702E33-00DD-E63B-DEE8-33AE79B29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889647"/>
            <a:ext cx="865395" cy="86539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3BE73CE-653E-1A14-FFF9-A9D995964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6" y="1339240"/>
            <a:ext cx="5069941" cy="4179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00100" lvl="1" indent="-342900"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Use for Payroll Deductions</a:t>
            </a:r>
          </a:p>
          <a:p>
            <a:pPr marL="800100" lvl="1" indent="-342900"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Use for Check Donations</a:t>
            </a:r>
          </a:p>
          <a:p>
            <a:pPr marL="800100" lvl="1" indent="-342900"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Use for Fundraisers</a:t>
            </a:r>
          </a:p>
        </p:txBody>
      </p:sp>
    </p:spTree>
    <p:extLst>
      <p:ext uri="{BB962C8B-B14F-4D97-AF65-F5344CB8AC3E}">
        <p14:creationId xmlns:p14="http://schemas.microsoft.com/office/powerpoint/2010/main" val="253540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98BC5-D9C0-50D2-6D97-77A570D07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17C970E-415B-0F0F-3FB2-26DDD569E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56" y="682894"/>
            <a:ext cx="117134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5400" b="1" dirty="0">
                <a:cs typeface="Tahoma" pitchFamily="34" charset="0"/>
              </a:rPr>
              <a:t>Paper Pledge Card Notes</a:t>
            </a:r>
          </a:p>
        </p:txBody>
      </p:sp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583C16E5-AFAC-65C0-57DD-13E254699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889647"/>
            <a:ext cx="865395" cy="86539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D60F59E-58E1-63F5-31D4-1C186CC5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56" y="430346"/>
            <a:ext cx="11541463" cy="6201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White copy – MSECC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/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Yellow copy – EMPLOYEE COPY 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Check box for Method of Contribution 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Check box for Payroll Deduction Time Period (calendar year or continuous)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Payroll deduction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MUST be signed and dated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Pledges of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Black" panose="02040A04050005020304" pitchFamily="18" charset="0"/>
              </a:rPr>
              <a:t>$120 or more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check the box to receive MSECC Wall Calendar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Check box if donor wants their name, home address and donation amount  released to charity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Blank pledge cards must complete Name and SSN</a:t>
            </a:r>
          </a:p>
        </p:txBody>
      </p:sp>
    </p:spTree>
    <p:extLst>
      <p:ext uri="{BB962C8B-B14F-4D97-AF65-F5344CB8AC3E}">
        <p14:creationId xmlns:p14="http://schemas.microsoft.com/office/powerpoint/2010/main" val="111243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A7805-4BDB-B518-5606-AFFD239E2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8E10FC2F-603D-5F8A-C771-FE03AA64D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71" y="629368"/>
            <a:ext cx="116863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5400" b="1" dirty="0">
                <a:cs typeface="Tahoma" pitchFamily="34" charset="0"/>
              </a:rPr>
              <a:t>Paper Pledge Card Notes</a:t>
            </a:r>
          </a:p>
        </p:txBody>
      </p:sp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60326C36-B499-9857-2520-B3E9ACCCF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889647"/>
            <a:ext cx="865395" cy="86539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59EC659-391B-7379-63D7-3714DBF87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71" y="121021"/>
            <a:ext cx="10981855" cy="6201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80000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  <a:p>
            <a:pPr marL="5715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80000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Coordinators - please verify the accuracy of paper pledge cards</a:t>
            </a:r>
          </a:p>
          <a:p>
            <a:pPr marL="971550" lvl="1" indent="-4572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Ensure that the pay period pledge matches the annual totals; the annual amount MUST be evenly divisible by the pay periods</a:t>
            </a:r>
          </a:p>
          <a:p>
            <a:pPr marL="971550" lvl="1" indent="-4572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Please send pledge cards with checks immediately, keep checks attached to pledge cards</a:t>
            </a:r>
          </a:p>
          <a:p>
            <a:pPr marL="971550" lvl="1" indent="-4572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No cash, please! Coordinators should obtain a money order or write a check instead of cash</a:t>
            </a:r>
          </a:p>
        </p:txBody>
      </p:sp>
    </p:spTree>
    <p:extLst>
      <p:ext uri="{BB962C8B-B14F-4D97-AF65-F5344CB8AC3E}">
        <p14:creationId xmlns:p14="http://schemas.microsoft.com/office/powerpoint/2010/main" val="245391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09800" y="685801"/>
            <a:ext cx="815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tx2"/>
                </a:solidFill>
                <a:latin typeface="Tahoma" pitchFamily="34" charset="0"/>
              </a:rPr>
              <a:t>           </a:t>
            </a:r>
            <a:endParaRPr lang="en-US" sz="2800">
              <a:latin typeface="Tahoma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33180" y="685801"/>
            <a:ext cx="1162603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5400" b="1" dirty="0">
                <a:cs typeface="Tahoma" pitchFamily="34" charset="0"/>
              </a:rPr>
              <a:t>Batch Reports &amp; Envelopes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33180" y="1955010"/>
            <a:ext cx="5286783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bg1">
                  <a:lumMod val="65000"/>
                </a:schemeClr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Batch – 50 or fewer pledge cards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bg1">
                  <a:lumMod val="65000"/>
                </a:schemeClr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Verify accuracy on each batch report 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bg1">
                  <a:lumMod val="65000"/>
                </a:schemeClr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Multiple batches may be included in a batch envelope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bg1">
                  <a:lumMod val="65000"/>
                </a:schemeClr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Send all batches through your department coordinator (unless otherwise instructed)</a:t>
            </a:r>
          </a:p>
        </p:txBody>
      </p:sp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68AFBF65-D8AE-267F-53DB-BFF0D85D7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35" y="5889647"/>
            <a:ext cx="865395" cy="865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D8DF19-3334-8FCD-9FA6-0F5BAF81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15" y="1955010"/>
            <a:ext cx="5997205" cy="22264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41971" y="643572"/>
            <a:ext cx="113500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5400" b="1" dirty="0">
                <a:cs typeface="Tahoma" pitchFamily="34" charset="0"/>
              </a:rPr>
              <a:t>Notes for Coordinators</a:t>
            </a:r>
          </a:p>
        </p:txBody>
      </p:sp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1D33500B-29E0-E6A2-0ED1-FB0FED088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889647"/>
            <a:ext cx="865395" cy="865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87E934-F5AB-7503-DB24-156E130A2964}"/>
              </a:ext>
            </a:extLst>
          </p:cNvPr>
          <p:cNvSpPr txBox="1"/>
          <p:nvPr/>
        </p:nvSpPr>
        <p:spPr>
          <a:xfrm>
            <a:off x="841971" y="1857467"/>
            <a:ext cx="10954693" cy="4464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  You may contact any MSECC charity to participate in your agency kick-off                            events and fundraisers</a:t>
            </a:r>
          </a:p>
          <a:p>
            <a:pPr marL="342900" indent="-34290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  Charities MAY NOT directly solicit state employees or coordinators</a:t>
            </a:r>
          </a:p>
          <a:p>
            <a:pPr marL="342900" indent="-34290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  Charities MAY NOT sell items or collect donations at your events</a:t>
            </a:r>
          </a:p>
          <a:p>
            <a:pPr marL="342900" indent="-34290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  All funds collected at events must be submitted to MSECC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  Donations are distributed to charity organizations quarterly: April 2027, July 2027, October 2027, and January 2028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  Remember the minimum payroll deduction is $0.50 per pay period to each charity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, outdoor&#10;&#10;AI-generated content may be incorrect.">
            <a:extLst>
              <a:ext uri="{FF2B5EF4-FFF2-40B4-BE49-F238E27FC236}">
                <a16:creationId xmlns:a16="http://schemas.microsoft.com/office/drawing/2014/main" id="{998E0D0A-D275-7E1B-47DB-921DBC130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82" y="3585497"/>
            <a:ext cx="2937506" cy="2937506"/>
          </a:xfrm>
          <a:prstGeom prst="rect">
            <a:avLst/>
          </a:prstGeom>
        </p:spPr>
      </p:pic>
      <p:pic>
        <p:nvPicPr>
          <p:cNvPr id="8" name="Picture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E0E13018-B5D6-46FF-D3C7-77988B54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9" y="2165637"/>
            <a:ext cx="2526725" cy="2526725"/>
          </a:xfrm>
          <a:prstGeom prst="rect">
            <a:avLst/>
          </a:prstGeom>
        </p:spPr>
      </p:pic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54AE8218-9F0B-1C74-5AB8-8424CDDF8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889647"/>
            <a:ext cx="865395" cy="865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94A48-9E2D-BAA9-9BC9-38E0DA4E68F2}"/>
              </a:ext>
            </a:extLst>
          </p:cNvPr>
          <p:cNvSpPr txBox="1"/>
          <p:nvPr/>
        </p:nvSpPr>
        <p:spPr>
          <a:xfrm>
            <a:off x="4712988" y="2688879"/>
            <a:ext cx="6563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Available on the MSECC Website Home Page with instructions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latin typeface="Abadi" panose="020B0604020104020204" pitchFamily="34" charset="0"/>
              </a:rPr>
              <a:t>msecc.mo.gov</a:t>
            </a:r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Badge is optional, make sure your agency allows the use of MSECC signature badge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74296-63D8-8946-9860-54BC512DE31F}"/>
              </a:ext>
            </a:extLst>
          </p:cNvPr>
          <p:cNvSpPr txBox="1"/>
          <p:nvPr/>
        </p:nvSpPr>
        <p:spPr>
          <a:xfrm>
            <a:off x="342559" y="793747"/>
            <a:ext cx="12589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MSECC Badge for Email Signature</a:t>
            </a:r>
          </a:p>
        </p:txBody>
      </p:sp>
    </p:spTree>
    <p:extLst>
      <p:ext uri="{BB962C8B-B14F-4D97-AF65-F5344CB8AC3E}">
        <p14:creationId xmlns:p14="http://schemas.microsoft.com/office/powerpoint/2010/main" val="303228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C414-56BF-286A-6831-F05C6360D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84842797-A9A2-0711-39ED-0DE02F07B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889647"/>
            <a:ext cx="865395" cy="865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E015B-6F58-6AFA-EB64-1D1E96559E9A}"/>
              </a:ext>
            </a:extLst>
          </p:cNvPr>
          <p:cNvSpPr txBox="1"/>
          <p:nvPr/>
        </p:nvSpPr>
        <p:spPr>
          <a:xfrm>
            <a:off x="2814118" y="2018922"/>
            <a:ext cx="6563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</a:pPr>
            <a:r>
              <a:rPr lang="en-US" sz="2400" b="1" dirty="0">
                <a:latin typeface="Abadi" panose="020B0604020104020204" pitchFamily="34" charset="0"/>
              </a:rPr>
              <a:t>2009 Legal Determination</a:t>
            </a:r>
          </a:p>
          <a:p>
            <a:pPr algn="ctr">
              <a:buClr>
                <a:schemeClr val="bg1">
                  <a:lumMod val="50000"/>
                </a:schemeClr>
              </a:buClr>
            </a:pPr>
            <a:endParaRPr lang="en-US" sz="2400" dirty="0">
              <a:latin typeface="Abadi" panose="020B0604020104020204" pitchFamily="34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</a:pPr>
            <a:r>
              <a:rPr lang="en-US" sz="2400" dirty="0">
                <a:latin typeface="Abadi" panose="020B0604020104020204" pitchFamily="34" charset="0"/>
              </a:rPr>
              <a:t>Campaign coordinators should include all employees in incentive drawings whether the employee contributes to pledge drive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266A8-A38A-613D-1F25-5B8ECA08355E}"/>
              </a:ext>
            </a:extLst>
          </p:cNvPr>
          <p:cNvSpPr txBox="1"/>
          <p:nvPr/>
        </p:nvSpPr>
        <p:spPr>
          <a:xfrm>
            <a:off x="616670" y="693523"/>
            <a:ext cx="1259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Policy for Incentive Items</a:t>
            </a:r>
          </a:p>
        </p:txBody>
      </p:sp>
    </p:spTree>
    <p:extLst>
      <p:ext uri="{BB962C8B-B14F-4D97-AF65-F5344CB8AC3E}">
        <p14:creationId xmlns:p14="http://schemas.microsoft.com/office/powerpoint/2010/main" val="3318318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35C9-C173-089A-C0E6-26A742B9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B00E00AA-0DC3-2DBB-8436-E5EEB1611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5889647"/>
            <a:ext cx="865395" cy="865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AC8CCB-37B7-FEB6-4F3F-294049E4249A}"/>
              </a:ext>
            </a:extLst>
          </p:cNvPr>
          <p:cNvSpPr txBox="1"/>
          <p:nvPr/>
        </p:nvSpPr>
        <p:spPr>
          <a:xfrm>
            <a:off x="1471093" y="2644170"/>
            <a:ext cx="656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</a:pPr>
            <a:r>
              <a:rPr lang="en-US" sz="2400" b="1" dirty="0">
                <a:latin typeface="Abadi" panose="020B0604020104020204" pitchFamily="34" charset="0"/>
              </a:rPr>
              <a:t>October 30, 2026</a:t>
            </a:r>
          </a:p>
          <a:p>
            <a:pPr algn="ctr">
              <a:buClr>
                <a:schemeClr val="bg1">
                  <a:lumMod val="50000"/>
                </a:schemeClr>
              </a:buClr>
            </a:pPr>
            <a:endParaRPr lang="en-US" sz="2400" dirty="0">
              <a:latin typeface="Abadi" panose="020B0604020104020204" pitchFamily="34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</a:pPr>
            <a:r>
              <a:rPr lang="en-US" sz="2400" dirty="0">
                <a:latin typeface="Abadi" panose="020B0604020104020204" pitchFamily="34" charset="0"/>
              </a:rPr>
              <a:t>Please have all pledge cards submitted to MSECC Office by Friday, October 30, 2026.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1DB36-8133-720C-A852-875893DB6283}"/>
              </a:ext>
            </a:extLst>
          </p:cNvPr>
          <p:cNvSpPr txBox="1"/>
          <p:nvPr/>
        </p:nvSpPr>
        <p:spPr>
          <a:xfrm>
            <a:off x="615276" y="694108"/>
            <a:ext cx="1182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Deadline for Pledge Drive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FF865-12C1-E9C2-A3C3-ED6D9BA4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144" y="2167382"/>
            <a:ext cx="2412415" cy="27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27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33F8C-BA20-05B6-BF65-A6C44F72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C98D0D-5A6F-AB64-79E6-83CBBF401A72}"/>
              </a:ext>
            </a:extLst>
          </p:cNvPr>
          <p:cNvSpPr txBox="1"/>
          <p:nvPr/>
        </p:nvSpPr>
        <p:spPr>
          <a:xfrm>
            <a:off x="2298068" y="2475413"/>
            <a:ext cx="7488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</a:pPr>
            <a:r>
              <a:rPr lang="en-US" sz="3200" b="1" dirty="0">
                <a:latin typeface="Abadi" panose="020B0604020104020204" pitchFamily="34" charset="0"/>
              </a:rPr>
              <a:t>Please join us for lunch and be sure to visit with the charitable organizations on the 1</a:t>
            </a:r>
            <a:r>
              <a:rPr lang="en-US" sz="3200" b="1" baseline="30000" dirty="0">
                <a:latin typeface="Abadi" panose="020B0604020104020204" pitchFamily="34" charset="0"/>
              </a:rPr>
              <a:t>st</a:t>
            </a:r>
            <a:r>
              <a:rPr lang="en-US" sz="3200" b="1" dirty="0">
                <a:latin typeface="Abadi" panose="020B0604020104020204" pitchFamily="34" charset="0"/>
              </a:rPr>
              <a:t> and 2</a:t>
            </a:r>
            <a:r>
              <a:rPr lang="en-US" sz="3200" b="1" baseline="30000" dirty="0">
                <a:latin typeface="Abadi" panose="020B0604020104020204" pitchFamily="34" charset="0"/>
              </a:rPr>
              <a:t>nd</a:t>
            </a:r>
            <a:r>
              <a:rPr lang="en-US" sz="3200" b="1" dirty="0">
                <a:latin typeface="Abadi" panose="020B0604020104020204" pitchFamily="34" charset="0"/>
              </a:rPr>
              <a:t> floors</a:t>
            </a:r>
            <a:endParaRPr lang="en-US" sz="3200" dirty="0"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25E7E8-54AA-077D-70EA-F424092736E9}"/>
              </a:ext>
            </a:extLst>
          </p:cNvPr>
          <p:cNvSpPr txBox="1"/>
          <p:nvPr/>
        </p:nvSpPr>
        <p:spPr>
          <a:xfrm>
            <a:off x="2867921" y="805365"/>
            <a:ext cx="6349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Baguet Script" panose="00000500000000000000" pitchFamily="2" charset="0"/>
              </a:rPr>
              <a:t>Thank you!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0B1ADCC2-CF20-E80C-9492-9D88B6DAB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27" y="4514793"/>
            <a:ext cx="4572009" cy="16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82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60491" y="387453"/>
            <a:ext cx="8485887" cy="9607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What is MSECC?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994372" y="1837123"/>
            <a:ext cx="10203256" cy="3540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0050" indent="-342900">
              <a:lnSpc>
                <a:spcPct val="90000"/>
              </a:lnSpc>
              <a:spcBef>
                <a:spcPct val="50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F0502020204030204" pitchFamily="34" charset="0"/>
              </a:rPr>
              <a:t>MSECC is a unified fundraising program for State Team Members administered by the Office of Administration, housed in the Office of Equal Opportunity </a:t>
            </a:r>
          </a:p>
          <a:p>
            <a:pPr marL="400050" indent="-342900">
              <a:lnSpc>
                <a:spcPct val="90000"/>
              </a:lnSpc>
              <a:spcBef>
                <a:spcPct val="50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F0502020204030204" pitchFamily="34" charset="0"/>
              </a:rPr>
              <a:t>Comprised of charitable organizations vetted and approved for inclusion in the MSECC</a:t>
            </a:r>
          </a:p>
          <a:p>
            <a:pPr marL="400050" indent="-342900">
              <a:lnSpc>
                <a:spcPct val="90000"/>
              </a:lnSpc>
              <a:spcBef>
                <a:spcPct val="50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F0502020204030204" pitchFamily="34" charset="0"/>
              </a:rPr>
              <a:t>Participating charities provide vital services and meet many needs in our local communities and state</a:t>
            </a:r>
          </a:p>
          <a:p>
            <a:pPr marL="400050" indent="-342900">
              <a:lnSpc>
                <a:spcPct val="90000"/>
              </a:lnSpc>
              <a:spcBef>
                <a:spcPct val="50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F0502020204030204" pitchFamily="34" charset="0"/>
              </a:rPr>
              <a:t>Payroll deduction offers employees a convenient tax-deductible way to contribute </a:t>
            </a:r>
          </a:p>
          <a:p>
            <a:pPr marL="57150">
              <a:lnSpc>
                <a:spcPct val="90000"/>
              </a:lnSpc>
              <a:spcBef>
                <a:spcPct val="50000"/>
              </a:spcBef>
              <a:buClr>
                <a:schemeClr val="accent5"/>
              </a:buClr>
              <a:buSzPct val="90000"/>
            </a:pPr>
            <a:endParaRPr lang="en-US" sz="2400" dirty="0">
              <a:latin typeface="Abadi" panose="020F0502020204030204" pitchFamily="34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336926" y="498475"/>
            <a:ext cx="6416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937126" y="574675"/>
            <a:ext cx="4892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86201" y="554092"/>
            <a:ext cx="6111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28A149F0-414E-153F-ABEA-A5A0D646E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866352"/>
            <a:ext cx="865395" cy="865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683170" y="369218"/>
            <a:ext cx="8825658" cy="9062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Department Coordinators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5FFA11CE-42B9-8606-7D5B-29393CBA5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97" y="6105525"/>
            <a:ext cx="682206" cy="682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55D1BD-86BC-435C-8C1C-273678ED8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52" y="1323052"/>
            <a:ext cx="10423093" cy="4734848"/>
          </a:xfrm>
          <a:prstGeom prst="rect">
            <a:avLst/>
          </a:prstGeom>
          <a:ln w="38100" cap="sq">
            <a:solidFill>
              <a:schemeClr val="accent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73435" y="781241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What is Your Role?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24534" y="1692998"/>
            <a:ext cx="9142932" cy="397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Provide leadership &amp; serve as the main campaign resource for your agency</a:t>
            </a:r>
          </a:p>
          <a:p>
            <a:pPr marL="457200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Distribute pledge cards to employees or direct them to the online system </a:t>
            </a:r>
          </a:p>
          <a:p>
            <a:pPr marL="457200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Encourage participation – without pressure </a:t>
            </a:r>
          </a:p>
          <a:p>
            <a:pPr marL="457200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Be positive and enthusiastic about the campaign</a:t>
            </a:r>
          </a:p>
          <a:p>
            <a:pPr marL="457200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Encourage agency management’s involvement</a:t>
            </a:r>
          </a:p>
          <a:p>
            <a:pPr marL="114300" indent="-3429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endParaRPr lang="en-US" sz="2400" dirty="0">
              <a:latin typeface="Abadi" panose="020B0604020104020204" pitchFamily="34" charset="0"/>
            </a:endParaRPr>
          </a:p>
        </p:txBody>
      </p:sp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74031194-5150-E427-9E78-800787DE4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866352"/>
            <a:ext cx="865395" cy="865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42385" y="744309"/>
            <a:ext cx="12949278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What is Your Role?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331902" y="1865014"/>
            <a:ext cx="9528196" cy="3609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Plan events: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https://msecc.mo.gov/coordinators/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 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Distribute pledge cards no later than October 15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Collect completed pledge cards by October 31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If you need more time, just keep MSECC office in the loop</a:t>
            </a: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Send completed pledge cards to your department coordinator OR directly to the MSECC office via inter-agency mail</a:t>
            </a:r>
          </a:p>
        </p:txBody>
      </p:sp>
      <p:pic>
        <p:nvPicPr>
          <p:cNvPr id="2" name="Picture 1" descr="Shape&#10;&#10;AI-generated content may be incorrect.">
            <a:extLst>
              <a:ext uri="{FF2B5EF4-FFF2-40B4-BE49-F238E27FC236}">
                <a16:creationId xmlns:a16="http://schemas.microsoft.com/office/drawing/2014/main" id="{63DF9250-BF19-7E11-E8C7-2070445E0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866352"/>
            <a:ext cx="865395" cy="8653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B96B7C2-67CD-4789-EFA8-435B1C7927F6}"/>
              </a:ext>
            </a:extLst>
          </p:cNvPr>
          <p:cNvSpPr txBox="1"/>
          <p:nvPr/>
        </p:nvSpPr>
        <p:spPr>
          <a:xfrm>
            <a:off x="1399942" y="2248042"/>
            <a:ext cx="9589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If every state team member donated $1 per pay period, more than $1.2 million dollars would be raised for charity</a:t>
            </a:r>
          </a:p>
          <a:p>
            <a:pPr marL="342900" lvl="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badi" panose="020B0604020104020204" pitchFamily="34" charset="0"/>
            </a:endParaRPr>
          </a:p>
          <a:p>
            <a:pPr marL="457200" lvl="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8.75% participated last year </a:t>
            </a:r>
          </a:p>
          <a:p>
            <a:pPr marL="342900" lvl="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badi" panose="020B0604020104020204" pitchFamily="34" charset="0"/>
            </a:endParaRPr>
          </a:p>
          <a:p>
            <a:pPr marL="457200" lvl="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4,434 team members donated last year</a:t>
            </a:r>
          </a:p>
          <a:p>
            <a:pPr marL="342900" lvl="0" indent="-3429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badi" panose="020B0604020104020204" pitchFamily="34" charset="0"/>
            </a:endParaRPr>
          </a:p>
          <a:p>
            <a:pPr marL="457200" lvl="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adi" panose="020B0604020104020204" pitchFamily="34" charset="0"/>
              </a:rPr>
              <a:t>$782,186 raised last year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1276331-A7D4-B0AF-8D3E-A1AA31791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46" y="743955"/>
            <a:ext cx="10954694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Fun Facts…</a:t>
            </a:r>
          </a:p>
        </p:txBody>
      </p:sp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18005D44-F42F-C5B0-048D-DEDB018EA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866352"/>
            <a:ext cx="865395" cy="8653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65007" y="102962"/>
            <a:ext cx="10929696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ea typeface="+mj-ea"/>
                <a:cs typeface="+mj-cs"/>
              </a:rPr>
              <a:t>Campaign Website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CB43B-7CFC-D4CA-5A44-299B279D6D42}"/>
              </a:ext>
            </a:extLst>
          </p:cNvPr>
          <p:cNvSpPr txBox="1"/>
          <p:nvPr/>
        </p:nvSpPr>
        <p:spPr>
          <a:xfrm>
            <a:off x="857359" y="1175552"/>
            <a:ext cx="71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https://msecc.mo.gov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51C213-EC4E-0633-842F-CFC8D6D1B988}"/>
              </a:ext>
            </a:extLst>
          </p:cNvPr>
          <p:cNvSpPr txBox="1"/>
          <p:nvPr/>
        </p:nvSpPr>
        <p:spPr>
          <a:xfrm>
            <a:off x="565007" y="3819571"/>
            <a:ext cx="4319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HOME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Campaign Banner &amp; Poster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Photos from Kick-Off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B1E44-CD23-A50F-F1D1-E987A72B40E4}"/>
              </a:ext>
            </a:extLst>
          </p:cNvPr>
          <p:cNvSpPr txBox="1"/>
          <p:nvPr/>
        </p:nvSpPr>
        <p:spPr>
          <a:xfrm>
            <a:off x="565007" y="5069318"/>
            <a:ext cx="4319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CHARITIES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Quick Reference Guide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Charity 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4362A-ADAC-12DB-2FF8-D43309BC17E9}"/>
              </a:ext>
            </a:extLst>
          </p:cNvPr>
          <p:cNvSpPr txBox="1"/>
          <p:nvPr/>
        </p:nvSpPr>
        <p:spPr>
          <a:xfrm>
            <a:off x="4427639" y="3819571"/>
            <a:ext cx="382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SPONSORS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Image Carousel - Links to all MSECC Sponsors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42BD0-B242-19E0-D7BF-909A26851DFE}"/>
              </a:ext>
            </a:extLst>
          </p:cNvPr>
          <p:cNvSpPr txBox="1"/>
          <p:nvPr/>
        </p:nvSpPr>
        <p:spPr>
          <a:xfrm>
            <a:off x="8507240" y="3819571"/>
            <a:ext cx="4319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FAQ, TOTALS &amp; UPDATES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Campaign totals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Monthly Newsletter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549B0-C5AB-3A61-3567-B3D6AF9ED7F8}"/>
              </a:ext>
            </a:extLst>
          </p:cNvPr>
          <p:cNvSpPr txBox="1"/>
          <p:nvPr/>
        </p:nvSpPr>
        <p:spPr>
          <a:xfrm>
            <a:off x="4427639" y="5119689"/>
            <a:ext cx="4319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COORDINATORS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Coordinator Resources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Copy of Coordinator Training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5B965-3C0F-9E7C-2F23-44C7A19A6009}"/>
              </a:ext>
            </a:extLst>
          </p:cNvPr>
          <p:cNvSpPr txBox="1"/>
          <p:nvPr/>
        </p:nvSpPr>
        <p:spPr>
          <a:xfrm>
            <a:off x="8507240" y="5119689"/>
            <a:ext cx="3684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DONATE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Current Employees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badi" panose="020B0604020104020204" pitchFamily="34" charset="0"/>
              </a:rPr>
              <a:t>Retirees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8570C7-968B-9103-EF52-3C801C889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07" y="1692704"/>
            <a:ext cx="11061985" cy="1699811"/>
          </a:xfrm>
          <a:prstGeom prst="rect">
            <a:avLst/>
          </a:prstGeom>
        </p:spPr>
      </p:pic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258BBADE-6CEA-DAF5-3EEF-C0CC6979C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38" y="6135352"/>
            <a:ext cx="767523" cy="767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BF1926-7AB9-2087-3524-8D9D16DF5110}"/>
              </a:ext>
            </a:extLst>
          </p:cNvPr>
          <p:cNvSpPr txBox="1"/>
          <p:nvPr/>
        </p:nvSpPr>
        <p:spPr>
          <a:xfrm>
            <a:off x="633158" y="1654419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  <p:extLst>
      <p:ext uri="{BB962C8B-B14F-4D97-AF65-F5344CB8AC3E}">
        <p14:creationId xmlns:p14="http://schemas.microsoft.com/office/powerpoint/2010/main" val="224467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15293" y="889008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Quick Charity Reference Guide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36038" y="1992530"/>
            <a:ext cx="5326159" cy="427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Quick Charity Reference Guide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PDF is available to print on the website</a:t>
            </a:r>
          </a:p>
          <a:p>
            <a:pPr marL="457200" indent="-4572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Charities are listed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alphabetically by regions</a:t>
            </a:r>
          </a:p>
          <a:p>
            <a:pPr marL="457200" indent="-457200">
              <a:spcBef>
                <a:spcPts val="1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523 charities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are enrolled in the 2027 campaign</a:t>
            </a:r>
          </a:p>
        </p:txBody>
      </p:sp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954150F9-6F89-F14F-6B35-3436B1D51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97" y="5866352"/>
            <a:ext cx="865395" cy="865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EBB08-86C3-B088-51E6-41EF7F29C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4573"/>
            <a:ext cx="12192000" cy="1867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5C669-C516-EA94-174C-690D71D4D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754" y="2162472"/>
            <a:ext cx="6068202" cy="345420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8D6D10E-529E-C581-D9A0-23A0C42B883D}"/>
              </a:ext>
            </a:extLst>
          </p:cNvPr>
          <p:cNvSpPr/>
          <p:nvPr/>
        </p:nvSpPr>
        <p:spPr>
          <a:xfrm>
            <a:off x="2782491" y="1359196"/>
            <a:ext cx="1825723" cy="63333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E6C11-B611-D70F-3F4E-CA16D495938F}"/>
              </a:ext>
            </a:extLst>
          </p:cNvPr>
          <p:cNvSpPr txBox="1"/>
          <p:nvPr/>
        </p:nvSpPr>
        <p:spPr>
          <a:xfrm>
            <a:off x="162378" y="19207"/>
            <a:ext cx="42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msecc.mo.gov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1547</TotalTime>
  <Words>847</Words>
  <Application>Microsoft Office PowerPoint</Application>
  <PresentationFormat>Widescreen</PresentationFormat>
  <Paragraphs>138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Abadi</vt:lpstr>
      <vt:lpstr>Amasis MT Pro Black</vt:lpstr>
      <vt:lpstr>Arial</vt:lpstr>
      <vt:lpstr>Arial Black</vt:lpstr>
      <vt:lpstr>Baguet Script</vt:lpstr>
      <vt:lpstr>Calibri</vt:lpstr>
      <vt:lpstr>Gill Sans MT</vt:lpstr>
      <vt:lpstr>Tahoma</vt:lpstr>
      <vt:lpstr>Wingdings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Carra</dc:creator>
  <cp:lastModifiedBy>Hicks, Kim</cp:lastModifiedBy>
  <cp:revision>59</cp:revision>
  <cp:lastPrinted>2026-06-23T16:12:43Z</cp:lastPrinted>
  <dcterms:created xsi:type="dcterms:W3CDTF">2025-03-12T20:52:32Z</dcterms:created>
  <dcterms:modified xsi:type="dcterms:W3CDTF">2026-07-09T12:30:28Z</dcterms:modified>
</cp:coreProperties>
</file>